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11088751" r:id="rId7"/>
    <p:sldId id="11088752" r:id="rId8"/>
    <p:sldId id="11088836" r:id="rId9"/>
    <p:sldId id="11088838" r:id="rId10"/>
    <p:sldId id="11088841" r:id="rId11"/>
    <p:sldId id="11088842" r:id="rId12"/>
    <p:sldId id="11088843" r:id="rId13"/>
    <p:sldId id="11088844" r:id="rId14"/>
    <p:sldId id="11088839" r:id="rId15"/>
    <p:sldId id="11088847" r:id="rId16"/>
    <p:sldId id="11088859" r:id="rId17"/>
    <p:sldId id="11088849" r:id="rId18"/>
    <p:sldId id="11088840" r:id="rId19"/>
    <p:sldId id="11088856" r:id="rId20"/>
    <p:sldId id="11088853" r:id="rId21"/>
    <p:sldId id="11088850" r:id="rId22"/>
    <p:sldId id="11088858" r:id="rId23"/>
  </p:sldIdLst>
  <p:sldSz cx="12192000" cy="6858000"/>
  <p:notesSz cx="6858000" cy="9144000"/>
  <p:embeddedFontLst>
    <p:embeddedFont>
      <p:font typeface="Calibri" panose="020F0502020204030204"/>
      <p:regular r:id="rId27"/>
      <p:bold r:id="rId28"/>
      <p:italic r:id="rId29"/>
      <p:boldItalic r:id="rId30"/>
    </p:embeddedFont>
    <p:embeddedFont>
      <p:font typeface="Century Gothic" panose="020B0502020202020204" pitchFamily="34" charset="0"/>
      <p:regular r:id="rId31"/>
      <p:bold r:id="rId32"/>
      <p:italic r:id="rId33"/>
      <p:boldItalic r:id="rId34"/>
    </p:embeddedFont>
    <p:embeddedFont>
      <p:font typeface="等线" panose="02010600030101010101" charset="-122"/>
      <p:regular r:id="rId35"/>
    </p:embeddedFont>
    <p:embeddedFont>
      <p:font typeface="等线 Light" panose="02010600030101010101" charset="-122"/>
      <p:regular r:id="rId36"/>
    </p:embeddedFont>
    <p:embeddedFont>
      <p:font typeface="Calibri Light" panose="020F0302020204030204" charset="0"/>
      <p:regular r:id="rId37"/>
      <p:italic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3864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11" autoAdjust="0"/>
    <p:restoredTop sz="89988" autoAdjust="0"/>
  </p:normalViewPr>
  <p:slideViewPr>
    <p:cSldViewPr snapToGrid="0">
      <p:cViewPr>
        <p:scale>
          <a:sx n="37" d="100"/>
          <a:sy n="37" d="100"/>
        </p:scale>
        <p:origin x="-4560" y="-10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9" Type="http://schemas.openxmlformats.org/officeDocument/2006/relationships/tags" Target="tags/tag1.xml"/><Relationship Id="rId38" Type="http://schemas.openxmlformats.org/officeDocument/2006/relationships/font" Target="fonts/font12.fntdata"/><Relationship Id="rId37" Type="http://schemas.openxmlformats.org/officeDocument/2006/relationships/font" Target="fonts/font11.fntdata"/><Relationship Id="rId36" Type="http://schemas.openxmlformats.org/officeDocument/2006/relationships/font" Target="fonts/font10.fntdata"/><Relationship Id="rId35" Type="http://schemas.openxmlformats.org/officeDocument/2006/relationships/font" Target="fonts/font9.fntdata"/><Relationship Id="rId34" Type="http://schemas.openxmlformats.org/officeDocument/2006/relationships/font" Target="fonts/font8.fntdata"/><Relationship Id="rId33" Type="http://schemas.openxmlformats.org/officeDocument/2006/relationships/font" Target="fonts/font7.fntdata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2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3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4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Administrator\Desktop\&#38468;&#23646;&#22270;&#34920;8.26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20386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  <c:pt idx="5">
                  <c:v>4</c:v>
                </c:pt>
                <c:pt idx="6">
                  <c:v>3.5</c:v>
                </c:pt>
                <c:pt idx="7">
                  <c:v>4.2</c:v>
                </c:pt>
                <c:pt idx="8">
                  <c:v>2.1</c:v>
                </c:pt>
                <c:pt idx="9">
                  <c:v>3.3</c:v>
                </c:pt>
                <c:pt idx="10">
                  <c:v>4.2</c:v>
                </c:pt>
                <c:pt idx="11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94546744"/>
        <c:axId val="-2094552136"/>
      </c:barChart>
      <c:catAx>
        <c:axId val="-2094546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三极极黑简体" panose="00000505000000000000" pitchFamily="2" charset="-122"/>
                <a:ea typeface="三极极黑简体" panose="00000505000000000000" pitchFamily="2" charset="-122"/>
                <a:cs typeface="+mn-cs"/>
              </a:defRPr>
            </a:pPr>
          </a:p>
        </c:txPr>
        <c:crossAx val="-2094552136"/>
        <c:crosses val="autoZero"/>
        <c:auto val="1"/>
        <c:lblAlgn val="ctr"/>
        <c:lblOffset val="100"/>
        <c:noMultiLvlLbl val="0"/>
      </c:catAx>
      <c:valAx>
        <c:axId val="-2094552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三极极黑简体" panose="00000505000000000000" pitchFamily="2" charset="-122"/>
                <a:ea typeface="三极极黑简体" panose="00000505000000000000" pitchFamily="2" charset="-122"/>
                <a:cs typeface="+mn-cs"/>
              </a:defRPr>
            </a:pPr>
          </a:p>
        </c:txPr>
        <c:crossAx val="-2094546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explosion val="0"/>
          <c:dPt>
            <c:idx val="0"/>
            <c:bubble3D val="0"/>
            <c:spPr>
              <a:solidFill>
                <a:srgbClr val="203864"/>
              </a:solidFill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4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aseline="-25000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explosion val="0"/>
          <c:dPt>
            <c:idx val="0"/>
            <c:bubble3D val="0"/>
            <c:spPr>
              <a:solidFill>
                <a:srgbClr val="203864"/>
              </a:solidFill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19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aseline="-25000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explosion val="0"/>
          <c:dPt>
            <c:idx val="0"/>
            <c:bubble3D val="0"/>
            <c:spPr>
              <a:solidFill>
                <a:srgbClr val="203864">
                  <a:alpha val="97000"/>
                </a:srgbClr>
              </a:solidFill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4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aseline="-25000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explosion val="0"/>
          <c:dPt>
            <c:idx val="0"/>
            <c:bubble3D val="0"/>
            <c:spPr>
              <a:solidFill>
                <a:srgbClr val="203864"/>
              </a:solidFill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19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aseline="-25000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Sheet1!$B$27</c:f>
              <c:strCache>
                <c:ptCount val="1"/>
                <c:pt idx="0">
                  <c:v>销售单价</c:v>
                </c:pt>
              </c:strCache>
            </c:strRef>
          </c:tx>
          <c:spPr>
            <a:solidFill>
              <a:srgbClr val="20386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Sheet1!$A$28:$A$33</c:f>
              <c:strCache>
                <c:ptCount val="6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</c:strCache>
            </c:strRef>
          </c:cat>
          <c:val>
            <c:numRef>
              <c:f>Sheet1!$B$28:$B$33</c:f>
              <c:numCache>
                <c:formatCode>General</c:formatCode>
                <c:ptCount val="6"/>
                <c:pt idx="0">
                  <c:v>60</c:v>
                </c:pt>
                <c:pt idx="1">
                  <c:v>100</c:v>
                </c:pt>
                <c:pt idx="2">
                  <c:v>120</c:v>
                </c:pt>
                <c:pt idx="3">
                  <c:v>104</c:v>
                </c:pt>
                <c:pt idx="4">
                  <c:v>170</c:v>
                </c:pt>
                <c:pt idx="5">
                  <c:v>150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27195352"/>
        <c:axId val="-2127143576"/>
      </c:barChart>
      <c:lineChart>
        <c:grouping val="standard"/>
        <c:varyColors val="0"/>
        <c:ser>
          <c:idx val="1"/>
          <c:order val="1"/>
          <c:tx>
            <c:strRef>
              <c:f>Sheet1!$C$27</c:f>
              <c:strCache>
                <c:ptCount val="1"/>
                <c:pt idx="0">
                  <c:v>交易额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delete val="1"/>
          </c:dLbls>
          <c:cat>
            <c:strRef>
              <c:f>Sheet1!$A$28:$A$33</c:f>
              <c:strCache>
                <c:ptCount val="6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</c:strCache>
            </c:strRef>
          </c:cat>
          <c:val>
            <c:numRef>
              <c:f>Sheet1!$C$28:$C$33</c:f>
              <c:numCache>
                <c:formatCode>General</c:formatCode>
                <c:ptCount val="6"/>
                <c:pt idx="0">
                  <c:v>1000</c:v>
                </c:pt>
                <c:pt idx="1">
                  <c:v>3000</c:v>
                </c:pt>
                <c:pt idx="2">
                  <c:v>2500</c:v>
                </c:pt>
                <c:pt idx="3">
                  <c:v>7000</c:v>
                </c:pt>
                <c:pt idx="4">
                  <c:v>5050</c:v>
                </c:pt>
                <c:pt idx="5">
                  <c:v>7500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855896"/>
        <c:axId val="-1967429384"/>
      </c:lineChart>
      <c:catAx>
        <c:axId val="-2127195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6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2127143576"/>
        <c:crosses val="autoZero"/>
        <c:auto val="1"/>
        <c:lblAlgn val="ctr"/>
        <c:lblOffset val="100"/>
        <c:noMultiLvlLbl val="0"/>
      </c:catAx>
      <c:valAx>
        <c:axId val="-2127143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2127195352"/>
        <c:crosses val="autoZero"/>
        <c:crossBetween val="between"/>
        <c:majorUnit val="40"/>
      </c:valAx>
      <c:catAx>
        <c:axId val="-21468558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967429384"/>
        <c:crosses val="autoZero"/>
        <c:auto val="1"/>
        <c:lblAlgn val="ctr"/>
        <c:lblOffset val="100"/>
        <c:noMultiLvlLbl val="0"/>
      </c:catAx>
      <c:valAx>
        <c:axId val="-196742938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2146855896"/>
        <c:crosses val="max"/>
        <c:crossBetween val="between"/>
        <c:majorUnit val="2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200">
          <a:solidFill>
            <a:schemeClr val="tx1">
              <a:lumMod val="75000"/>
              <a:lumOff val="25000"/>
            </a:schemeClr>
          </a:solidFill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D6964A-C68D-4758-9077-1CCF687A9B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24190-8A29-4BE3-B411-BB90D66FE4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0028-0820-4366-8101-5F36E05B4D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1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1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1533749"/>
            <a:ext cx="12192000" cy="3708812"/>
          </a:xfrm>
          <a:prstGeom prst="rect">
            <a:avLst/>
          </a:pr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2" y="5539547"/>
            <a:ext cx="10691990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1" name="Rounded Rectangle 10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ounded Rectangle 11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ounded Rectangle 12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966" y="324581"/>
            <a:ext cx="1069198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91966" y="827103"/>
            <a:ext cx="10691988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image with colo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050847" y="1533749"/>
            <a:ext cx="6141156" cy="3708812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" y="1533749"/>
            <a:ext cx="6321778" cy="3708812"/>
          </a:xfrm>
          <a:custGeom>
            <a:avLst/>
            <a:gdLst/>
            <a:ahLst/>
            <a:cxnLst/>
            <a:rect l="l" t="t" r="r" b="b"/>
            <a:pathLst>
              <a:path w="4741333" h="3090677">
                <a:moveTo>
                  <a:pt x="681038" y="182378"/>
                </a:moveTo>
                <a:cubicBezTo>
                  <a:pt x="554786" y="182378"/>
                  <a:pt x="452438" y="284726"/>
                  <a:pt x="452438" y="410978"/>
                </a:cubicBezTo>
                <a:lnTo>
                  <a:pt x="452438" y="2658878"/>
                </a:lnTo>
                <a:cubicBezTo>
                  <a:pt x="452438" y="2785130"/>
                  <a:pt x="554786" y="2887478"/>
                  <a:pt x="681038" y="2887478"/>
                </a:cubicBezTo>
                <a:cubicBezTo>
                  <a:pt x="807290" y="2887478"/>
                  <a:pt x="909638" y="2785130"/>
                  <a:pt x="909638" y="2658878"/>
                </a:cubicBezTo>
                <a:lnTo>
                  <a:pt x="909638" y="410978"/>
                </a:lnTo>
                <a:cubicBezTo>
                  <a:pt x="909638" y="284726"/>
                  <a:pt x="807290" y="182378"/>
                  <a:pt x="681038" y="182378"/>
                </a:cubicBezTo>
                <a:close/>
                <a:moveTo>
                  <a:pt x="0" y="0"/>
                </a:moveTo>
                <a:lnTo>
                  <a:pt x="4538133" y="0"/>
                </a:lnTo>
                <a:lnTo>
                  <a:pt x="4538133" y="1312678"/>
                </a:lnTo>
                <a:lnTo>
                  <a:pt x="4741333" y="1515878"/>
                </a:lnTo>
                <a:lnTo>
                  <a:pt x="4538133" y="1719078"/>
                </a:lnTo>
                <a:lnTo>
                  <a:pt x="4538133" y="3090677"/>
                </a:lnTo>
                <a:lnTo>
                  <a:pt x="0" y="3090677"/>
                </a:ln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6" y="5539547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672438" y="2259912"/>
            <a:ext cx="489302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672438" y="2762435"/>
            <a:ext cx="489302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6672438" y="3121469"/>
            <a:ext cx="4893029" cy="1572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>
                    <a:lumMod val="9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4" name="Rounded Rectangle 1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ounded Rectangle 1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1965962"/>
            <a:ext cx="12192000" cy="2801723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209325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6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552455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4054125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414186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397255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932792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4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6292853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6275921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9822044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9182105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9165173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6" y="5356667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7" name="Rounded Rectangle 2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ounded Rectangle 2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ounded Rectangle 2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Rounded Rectangle 2"/>
          <p:cNvSpPr/>
          <p:nvPr userDrawn="1"/>
        </p:nvSpPr>
        <p:spPr>
          <a:xfrm>
            <a:off x="3099153" y="2447418"/>
            <a:ext cx="144000" cy="1727997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ounded Rectangle 29"/>
          <p:cNvSpPr/>
          <p:nvPr userDrawn="1"/>
        </p:nvSpPr>
        <p:spPr>
          <a:xfrm>
            <a:off x="5977819" y="2447418"/>
            <a:ext cx="144000" cy="1727997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ounded Rectangle 30"/>
          <p:cNvSpPr/>
          <p:nvPr userDrawn="1"/>
        </p:nvSpPr>
        <p:spPr>
          <a:xfrm>
            <a:off x="8872711" y="2447418"/>
            <a:ext cx="144000" cy="1727997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4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 animBg="1"/>
      <p:bldP spid="30" grpId="0" animBg="1"/>
      <p:bldP spid="31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84393" y="1482278"/>
            <a:ext cx="2990142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03251" y="4447916"/>
            <a:ext cx="869950" cy="78295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3" y="449363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67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5357393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72" name="Rounded Rectangle 71"/>
          <p:cNvSpPr/>
          <p:nvPr userDrawn="1"/>
        </p:nvSpPr>
        <p:spPr>
          <a:xfrm>
            <a:off x="4535315" y="4447916"/>
            <a:ext cx="869950" cy="78295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4616456" y="449363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5554133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5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48722" y="5357393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76" name="Rounded Rectangle 75"/>
          <p:cNvSpPr/>
          <p:nvPr userDrawn="1"/>
        </p:nvSpPr>
        <p:spPr>
          <a:xfrm>
            <a:off x="8504770" y="4447916"/>
            <a:ext cx="869950" cy="78295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8585912" y="449363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9510184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9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504772" y="5357393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67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554133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9510184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5" name="Rounded Rectangle 34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3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4588233" y="1482278"/>
            <a:ext cx="2990142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59"/>
          </p:nvPr>
        </p:nvSpPr>
        <p:spPr>
          <a:xfrm>
            <a:off x="8504770" y="1482278"/>
            <a:ext cx="2990142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9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9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9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uiExpand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animBg="1"/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animBg="1"/>
      <p:bldP spid="7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uiExpand="1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uiExpand="1"/>
      <p:bldP spid="44" grpId="0" uiExpand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-474133" y="1715378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03251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805521" y="171537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805520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8" name="Rounded Rectangle 27"/>
          <p:cNvSpPr/>
          <p:nvPr userDrawn="1"/>
        </p:nvSpPr>
        <p:spPr>
          <a:xfrm>
            <a:off x="10706104" y="1715378"/>
            <a:ext cx="1937454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0787243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7584746" y="171537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6252638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Rounded Rectangle 31"/>
          <p:cNvSpPr/>
          <p:nvPr userDrawn="1"/>
        </p:nvSpPr>
        <p:spPr>
          <a:xfrm>
            <a:off x="-474133" y="3193657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603251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805521" y="319365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805520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6" name="Rounded Rectangle 35"/>
          <p:cNvSpPr/>
          <p:nvPr userDrawn="1"/>
        </p:nvSpPr>
        <p:spPr>
          <a:xfrm>
            <a:off x="10706104" y="3193657"/>
            <a:ext cx="1937454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0787243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7584746" y="319365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252638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Rounded Rectangle 39"/>
          <p:cNvSpPr/>
          <p:nvPr userDrawn="1"/>
        </p:nvSpPr>
        <p:spPr>
          <a:xfrm>
            <a:off x="-474133" y="4671938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603251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805521" y="467193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805520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4" name="Rounded Rectangle 43"/>
          <p:cNvSpPr/>
          <p:nvPr userDrawn="1"/>
        </p:nvSpPr>
        <p:spPr>
          <a:xfrm>
            <a:off x="10706104" y="4671938"/>
            <a:ext cx="1937454" cy="78295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10787243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7584746" y="467193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6252638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48" name="Group 47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49" name="Rounded Rectangle 4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Rounded Rectangle 4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ounded Rectangle 5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5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44176" y="1638676"/>
            <a:ext cx="3030357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101381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9" name="Rounded Rectangle 2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ounded Rectangle 2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ounded Rectangle 3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918408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03251" y="2588939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65" name="Rounded Rectangle 64"/>
          <p:cNvSpPr/>
          <p:nvPr userDrawn="1"/>
        </p:nvSpPr>
        <p:spPr>
          <a:xfrm>
            <a:off x="4548719" y="1638676"/>
            <a:ext cx="3071282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5046847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818720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4548719" y="2588939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2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48722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110" name="Rounded Rectangle 109"/>
          <p:cNvSpPr/>
          <p:nvPr userDrawn="1"/>
        </p:nvSpPr>
        <p:spPr>
          <a:xfrm>
            <a:off x="8504769" y="1638676"/>
            <a:ext cx="3071282" cy="78295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9002898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2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9752193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8504769" y="2588939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4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504772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130" name="Rounded Rectangle 129"/>
          <p:cNvSpPr/>
          <p:nvPr userDrawn="1"/>
        </p:nvSpPr>
        <p:spPr>
          <a:xfrm>
            <a:off x="644180" y="4066912"/>
            <a:ext cx="3030356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101381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36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918408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13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03251" y="5017174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03256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145" name="Rounded Rectangle 144"/>
          <p:cNvSpPr/>
          <p:nvPr userDrawn="1"/>
        </p:nvSpPr>
        <p:spPr>
          <a:xfrm>
            <a:off x="4548721" y="4066912"/>
            <a:ext cx="3071280" cy="78295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046847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9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818720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151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4548719" y="5017174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2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4548722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155" name="Rounded Rectangle 154"/>
          <p:cNvSpPr/>
          <p:nvPr userDrawn="1"/>
        </p:nvSpPr>
        <p:spPr>
          <a:xfrm>
            <a:off x="8504771" y="4066912"/>
            <a:ext cx="3071280" cy="78295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002898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57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9752193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158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8504769" y="5017174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9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8504772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4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4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4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4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4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4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4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400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4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4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50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4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6000"/>
                            </p:stCondLst>
                            <p:childTnLst>
                              <p:par>
                                <p:cTn id="1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3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4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4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4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animBg="1"/>
      <p:bldP spid="11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0" grpId="0" animBg="1"/>
      <p:bldP spid="1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3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5" grpId="0" animBg="1"/>
      <p:bldP spid="14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5" grpId="0" animBg="1"/>
      <p:bldP spid="1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1" name="Rounded Rectangle 20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ounded Rectangle 22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23715" y="173011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1">
                    <a:lumMod val="60000"/>
                    <a:lumOff val="40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5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327856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</a:t>
            </a:r>
            <a:r>
              <a:rPr lang="en-US" dirty="0"/>
              <a:t> </a:t>
            </a:r>
            <a:r>
              <a:rPr lang="en-US" dirty="0" err="1"/>
              <a:t>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males </a:t>
            </a:r>
            <a:r>
              <a:rPr lang="en-US" dirty="0" err="1"/>
              <a:t>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327856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Chort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sp>
        <p:nvSpPr>
          <p:cNvPr id="61" name="Rounded Rectangle 60"/>
          <p:cNvSpPr/>
          <p:nvPr userDrawn="1"/>
        </p:nvSpPr>
        <p:spPr>
          <a:xfrm>
            <a:off x="4002265" y="1703192"/>
            <a:ext cx="144000" cy="3204089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4535316" y="173011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239457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4514856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</a:t>
            </a:r>
            <a:r>
              <a:rPr lang="en-US" dirty="0"/>
              <a:t> </a:t>
            </a:r>
            <a:r>
              <a:rPr lang="en-US" dirty="0" err="1"/>
              <a:t>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males </a:t>
            </a:r>
            <a:r>
              <a:rPr lang="en-US" dirty="0" err="1"/>
              <a:t>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239457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Chort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sp>
        <p:nvSpPr>
          <p:cNvPr id="66" name="Rounded Rectangle 65"/>
          <p:cNvSpPr/>
          <p:nvPr userDrawn="1"/>
        </p:nvSpPr>
        <p:spPr>
          <a:xfrm>
            <a:off x="7998531" y="1703192"/>
            <a:ext cx="144000" cy="3204089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8508299" y="173011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68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212440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8487839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</a:t>
            </a:r>
            <a:r>
              <a:rPr lang="en-US" dirty="0"/>
              <a:t> </a:t>
            </a:r>
            <a:r>
              <a:rPr lang="en-US" dirty="0" err="1"/>
              <a:t>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males </a:t>
            </a:r>
            <a:r>
              <a:rPr lang="en-US" dirty="0" err="1"/>
              <a:t>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212440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Chort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6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4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4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/>
      <p:bldP spid="6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animBg="1"/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ounded Rectangle 37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0" name="Oval 39"/>
          <p:cNvSpPr>
            <a:spLocks noChangeAspect="1"/>
          </p:cNvSpPr>
          <p:nvPr userDrawn="1"/>
        </p:nvSpPr>
        <p:spPr>
          <a:xfrm>
            <a:off x="651303" y="1782080"/>
            <a:ext cx="1823990" cy="1641591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549706" y="1675403"/>
            <a:ext cx="2063988" cy="185759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569384" y="4159056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69385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338847" y="5269083"/>
            <a:ext cx="657778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5" name="Straight Connector 84"/>
          <p:cNvCxnSpPr/>
          <p:nvPr userDrawn="1"/>
        </p:nvCxnSpPr>
        <p:spPr>
          <a:xfrm>
            <a:off x="3064933" y="1666243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/>
          <p:cNvSpPr>
            <a:spLocks noChangeAspect="1"/>
          </p:cNvSpPr>
          <p:nvPr userDrawn="1"/>
        </p:nvSpPr>
        <p:spPr>
          <a:xfrm>
            <a:off x="3596691" y="1782080"/>
            <a:ext cx="1823990" cy="1641591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495094" y="1675403"/>
            <a:ext cx="2063988" cy="185759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459338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15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459338" y="4159056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6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459340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17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228801" y="5269083"/>
            <a:ext cx="657778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26" name="Straight Connector 125"/>
          <p:cNvCxnSpPr/>
          <p:nvPr userDrawn="1"/>
        </p:nvCxnSpPr>
        <p:spPr>
          <a:xfrm>
            <a:off x="6011333" y="1666243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Oval 140"/>
          <p:cNvSpPr>
            <a:spLocks noChangeAspect="1"/>
          </p:cNvSpPr>
          <p:nvPr userDrawn="1"/>
        </p:nvSpPr>
        <p:spPr>
          <a:xfrm>
            <a:off x="6599530" y="1782080"/>
            <a:ext cx="1823990" cy="1641591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2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97934" y="1675403"/>
            <a:ext cx="2063988" cy="185759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45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462178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462178" y="4159056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7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462180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8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231641" y="5269083"/>
            <a:ext cx="657778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3" name="Straight Connector 152"/>
          <p:cNvCxnSpPr/>
          <p:nvPr userDrawn="1"/>
        </p:nvCxnSpPr>
        <p:spPr>
          <a:xfrm>
            <a:off x="9025467" y="1666243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Oval 159"/>
          <p:cNvSpPr>
            <a:spLocks noChangeAspect="1"/>
          </p:cNvSpPr>
          <p:nvPr userDrawn="1"/>
        </p:nvSpPr>
        <p:spPr>
          <a:xfrm>
            <a:off x="9577911" y="1782080"/>
            <a:ext cx="1823990" cy="1641591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1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476314" y="1675403"/>
            <a:ext cx="2063988" cy="185759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62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476310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63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476310" y="4159056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4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476312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65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10245774" y="5269083"/>
            <a:ext cx="657778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400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4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0"/>
                            </p:stCondLst>
                            <p:childTnLst>
                              <p:par>
                                <p:cTn id="12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4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4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4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500"/>
                            </p:stCondLst>
                            <p:childTnLst>
                              <p:par>
                                <p:cTn id="1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/>
      <p:bldP spid="6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animBg="1"/>
      <p:bldP spid="109" grpId="0"/>
      <p:bldP spid="1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1" grpId="0" animBg="1"/>
      <p:bldP spid="142" grpId="0"/>
      <p:bldP spid="1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0" grpId="0" animBg="1"/>
      <p:bldP spid="161" grpId="0"/>
      <p:bldP spid="16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6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6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ounded Rectangle 37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85" name="Straight Connector 84"/>
          <p:cNvCxnSpPr/>
          <p:nvPr userDrawn="1"/>
        </p:nvCxnSpPr>
        <p:spPr>
          <a:xfrm flipH="1">
            <a:off x="603251" y="3810001"/>
            <a:ext cx="5329760" cy="0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 userDrawn="1"/>
        </p:nvCxnSpPr>
        <p:spPr>
          <a:xfrm>
            <a:off x="6096000" y="1622327"/>
            <a:ext cx="0" cy="4656556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 userDrawn="1"/>
        </p:nvCxnSpPr>
        <p:spPr>
          <a:xfrm flipH="1">
            <a:off x="6239948" y="3810001"/>
            <a:ext cx="5329760" cy="0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Arc 89"/>
          <p:cNvSpPr>
            <a:spLocks noChangeAspect="1"/>
          </p:cNvSpPr>
          <p:nvPr userDrawn="1"/>
        </p:nvSpPr>
        <p:spPr>
          <a:xfrm>
            <a:off x="999955" y="1622326"/>
            <a:ext cx="2112000" cy="19007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383887" y="190118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3383887" y="234274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377544" y="264308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06" name="Oval 105"/>
          <p:cNvSpPr>
            <a:spLocks noChangeAspect="1"/>
          </p:cNvSpPr>
          <p:nvPr userDrawn="1"/>
        </p:nvSpPr>
        <p:spPr>
          <a:xfrm>
            <a:off x="603253" y="2203998"/>
            <a:ext cx="816001" cy="734399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81751" y="2203998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4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257796" y="176402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8" name="Arc 117"/>
          <p:cNvSpPr>
            <a:spLocks noChangeAspect="1"/>
          </p:cNvSpPr>
          <p:nvPr userDrawn="1"/>
        </p:nvSpPr>
        <p:spPr>
          <a:xfrm>
            <a:off x="6642996" y="1622326"/>
            <a:ext cx="2112000" cy="19007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026928" y="190118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2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9026928" y="234274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3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9020586" y="264308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30" name="Oval 129"/>
          <p:cNvSpPr>
            <a:spLocks noChangeAspect="1"/>
          </p:cNvSpPr>
          <p:nvPr userDrawn="1"/>
        </p:nvSpPr>
        <p:spPr>
          <a:xfrm>
            <a:off x="6246296" y="2203998"/>
            <a:ext cx="816001" cy="734399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3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324793" y="2203998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36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900834" y="176402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9" name="Arc 138"/>
          <p:cNvSpPr>
            <a:spLocks noChangeAspect="1"/>
          </p:cNvSpPr>
          <p:nvPr userDrawn="1"/>
        </p:nvSpPr>
        <p:spPr>
          <a:xfrm>
            <a:off x="999955" y="4121685"/>
            <a:ext cx="2112000" cy="19007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3383887" y="440054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42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3383887" y="484210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3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3377544" y="514244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7" name="Oval 146"/>
          <p:cNvSpPr>
            <a:spLocks noChangeAspect="1"/>
          </p:cNvSpPr>
          <p:nvPr userDrawn="1"/>
        </p:nvSpPr>
        <p:spPr>
          <a:xfrm>
            <a:off x="603253" y="4703358"/>
            <a:ext cx="816001" cy="734399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9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681751" y="470335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51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257796" y="426338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53" name="Arc 152"/>
          <p:cNvSpPr>
            <a:spLocks noChangeAspect="1"/>
          </p:cNvSpPr>
          <p:nvPr userDrawn="1"/>
        </p:nvSpPr>
        <p:spPr>
          <a:xfrm>
            <a:off x="6642996" y="4121685"/>
            <a:ext cx="2112000" cy="19007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9026928" y="440054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55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9026928" y="484210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6" name="Text Placeholder 2"/>
          <p:cNvSpPr>
            <a:spLocks noGrp="1"/>
          </p:cNvSpPr>
          <p:nvPr>
            <p:ph type="body" sz="quarter" idx="80" hasCustomPrompt="1"/>
          </p:nvPr>
        </p:nvSpPr>
        <p:spPr>
          <a:xfrm>
            <a:off x="9020586" y="514244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57" name="Oval 156"/>
          <p:cNvSpPr>
            <a:spLocks noChangeAspect="1"/>
          </p:cNvSpPr>
          <p:nvPr userDrawn="1"/>
        </p:nvSpPr>
        <p:spPr>
          <a:xfrm>
            <a:off x="6246296" y="4703358"/>
            <a:ext cx="816001" cy="734399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8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324793" y="470335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59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900834" y="426338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3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500"/>
                            </p:stCondLst>
                            <p:childTnLst>
                              <p:par>
                                <p:cTn id="9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400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400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400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0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500"/>
                            </p:stCondLst>
                            <p:childTnLst>
                              <p:par>
                                <p:cTn id="1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300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000"/>
                            </p:stCondLst>
                            <p:childTnLst>
                              <p:par>
                                <p:cTn id="12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8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9000"/>
                            </p:stCondLst>
                            <p:childTnLst>
                              <p:par>
                                <p:cTn id="13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400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4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4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9500"/>
                            </p:stCondLst>
                            <p:childTnLst>
                              <p:par>
                                <p:cTn id="1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3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3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6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0" grpId="0" animBg="1"/>
      <p:bldP spid="9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animBg="1"/>
      <p:bldP spid="11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/>
      <p:bldP spid="118" grpId="0" animBg="1"/>
      <p:bldP spid="1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2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0" grpId="0" animBg="1"/>
      <p:bldP spid="1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6" grpId="0"/>
      <p:bldP spid="139" grpId="0" animBg="1"/>
      <p:bldP spid="1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7" grpId="0" animBg="1"/>
      <p:bldP spid="1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1" grpId="0"/>
      <p:bldP spid="153" grpId="0" animBg="1"/>
      <p:bldP spid="15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7" grpId="0" animBg="1"/>
      <p:bldP spid="1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9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03251" y="4732395"/>
            <a:ext cx="869950" cy="17300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3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70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608670" y="5682509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70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2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8" name="Rounded Rectangle 37"/>
          <p:cNvSpPr/>
          <p:nvPr userDrawn="1"/>
        </p:nvSpPr>
        <p:spPr>
          <a:xfrm>
            <a:off x="4351161" y="4732395"/>
            <a:ext cx="869950" cy="173008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4432303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356580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5356580" y="5682509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356580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3"/>
                  </a:solidFill>
                </a:ln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43" name="Rounded Rectangle 42"/>
          <p:cNvSpPr/>
          <p:nvPr userDrawn="1"/>
        </p:nvSpPr>
        <p:spPr>
          <a:xfrm>
            <a:off x="8070147" y="4732391"/>
            <a:ext cx="869950" cy="173008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8151289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075566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9075566" y="5682509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075566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4"/>
                  </a:solidFill>
                </a:ln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23" name="Oval 22"/>
          <p:cNvSpPr>
            <a:spLocks noChangeAspect="1"/>
          </p:cNvSpPr>
          <p:nvPr userDrawn="1"/>
        </p:nvSpPr>
        <p:spPr>
          <a:xfrm>
            <a:off x="996835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Oval 24"/>
          <p:cNvSpPr>
            <a:spLocks noChangeAspect="1"/>
          </p:cNvSpPr>
          <p:nvPr userDrawn="1"/>
        </p:nvSpPr>
        <p:spPr>
          <a:xfrm>
            <a:off x="4654434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Oval 29"/>
          <p:cNvSpPr>
            <a:spLocks noChangeAspect="1"/>
          </p:cNvSpPr>
          <p:nvPr userDrawn="1"/>
        </p:nvSpPr>
        <p:spPr>
          <a:xfrm>
            <a:off x="8334612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34"/>
          <p:cNvSpPr>
            <a:spLocks noChangeAspect="1"/>
          </p:cNvSpPr>
          <p:nvPr userDrawn="1"/>
        </p:nvSpPr>
        <p:spPr>
          <a:xfrm>
            <a:off x="3873621" y="2565576"/>
            <a:ext cx="816001" cy="7343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Oval 36"/>
          <p:cNvSpPr>
            <a:spLocks noChangeAspect="1"/>
          </p:cNvSpPr>
          <p:nvPr userDrawn="1"/>
        </p:nvSpPr>
        <p:spPr>
          <a:xfrm>
            <a:off x="7514989" y="2565576"/>
            <a:ext cx="816001" cy="7343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483364"/>
            <a:ext cx="3072984" cy="2808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2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483364"/>
            <a:ext cx="3016120" cy="2808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3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6" y="1483364"/>
            <a:ext cx="3071508" cy="2808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2" y="256557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256557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1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59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1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1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1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1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1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1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1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1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1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1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1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59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1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1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1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1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1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1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5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1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1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1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1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1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459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5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1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1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1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25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1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1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1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3500"/>
                            </p:stCondLst>
                            <p:childTnLst>
                              <p:par>
                                <p:cTn id="9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1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1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1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1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60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65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700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75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8000"/>
                            </p:stCondLst>
                            <p:childTnLst>
                              <p:par>
                                <p:cTn id="136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8500"/>
                            </p:stCondLst>
                            <p:childTnLst>
                              <p:par>
                                <p:cTn id="140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9000"/>
                            </p:stCondLst>
                            <p:childTnLst>
                              <p:par>
                                <p:cTn id="144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9500"/>
                            </p:stCondLst>
                            <p:childTnLst>
                              <p:par>
                                <p:cTn id="1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2000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3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7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5" grpId="0" animBg="1"/>
      <p:bldP spid="30" grpId="0" animBg="1"/>
      <p:bldP spid="35" grpId="0" animBg="1"/>
      <p:bldP spid="37" grpId="0" animBg="1"/>
      <p:bldP spid="51" grpId="0"/>
      <p:bldP spid="52" grpId="0"/>
      <p:bldP spid="53" grpId="0"/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ic lis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" name="Teardrop 29"/>
          <p:cNvSpPr/>
          <p:nvPr userDrawn="1"/>
        </p:nvSpPr>
        <p:spPr>
          <a:xfrm rot="13482192">
            <a:off x="1282929" y="1573861"/>
            <a:ext cx="2709582" cy="2438623"/>
          </a:xfrm>
          <a:prstGeom prst="teardrop">
            <a:avLst>
              <a:gd name="adj" fmla="val 10795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ardrop 32"/>
          <p:cNvSpPr/>
          <p:nvPr userDrawn="1"/>
        </p:nvSpPr>
        <p:spPr>
          <a:xfrm rot="13482192">
            <a:off x="4993448" y="1573861"/>
            <a:ext cx="2709582" cy="2438623"/>
          </a:xfrm>
          <a:prstGeom prst="teardrop">
            <a:avLst>
              <a:gd name="adj" fmla="val 1079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ardrop 33"/>
          <p:cNvSpPr/>
          <p:nvPr userDrawn="1"/>
        </p:nvSpPr>
        <p:spPr>
          <a:xfrm rot="13482192">
            <a:off x="8921272" y="1573861"/>
            <a:ext cx="2709582" cy="2438623"/>
          </a:xfrm>
          <a:prstGeom prst="teardrop">
            <a:avLst>
              <a:gd name="adj" fmla="val 1079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Text Placeholder 7"/>
          <p:cNvSpPr>
            <a:spLocks noGrp="1" noChangeAspect="1"/>
          </p:cNvSpPr>
          <p:nvPr>
            <p:ph type="body" sz="quarter" idx="39" hasCustomPrompt="1"/>
          </p:nvPr>
        </p:nvSpPr>
        <p:spPr>
          <a:xfrm>
            <a:off x="1751186" y="1897750"/>
            <a:ext cx="1803878" cy="1727990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 noChangeAspect="1"/>
          </p:cNvSpPr>
          <p:nvPr>
            <p:ph type="body" sz="quarter" idx="56" hasCustomPrompt="1"/>
          </p:nvPr>
        </p:nvSpPr>
        <p:spPr>
          <a:xfrm>
            <a:off x="5499097" y="1897750"/>
            <a:ext cx="1803878" cy="1727990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7" name="Text Placeholder 7"/>
          <p:cNvSpPr>
            <a:spLocks noGrp="1" noChangeAspect="1"/>
          </p:cNvSpPr>
          <p:nvPr>
            <p:ph type="body" sz="quarter" idx="60" hasCustomPrompt="1"/>
          </p:nvPr>
        </p:nvSpPr>
        <p:spPr>
          <a:xfrm>
            <a:off x="9319682" y="1897750"/>
            <a:ext cx="1803878" cy="1727990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8" name="Rounded Rectangle 47"/>
          <p:cNvSpPr/>
          <p:nvPr userDrawn="1"/>
        </p:nvSpPr>
        <p:spPr>
          <a:xfrm>
            <a:off x="1067505" y="4549515"/>
            <a:ext cx="405696" cy="278600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70" y="5134499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608670" y="5499630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51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70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52" name="Rounded Rectangle 51"/>
          <p:cNvSpPr/>
          <p:nvPr userDrawn="1"/>
        </p:nvSpPr>
        <p:spPr>
          <a:xfrm>
            <a:off x="4815415" y="4549515"/>
            <a:ext cx="405696" cy="278600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356580" y="5134499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5356580" y="5499630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356580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56" name="Rounded Rectangle 55"/>
          <p:cNvSpPr/>
          <p:nvPr userDrawn="1"/>
        </p:nvSpPr>
        <p:spPr>
          <a:xfrm>
            <a:off x="8534401" y="4549514"/>
            <a:ext cx="405696" cy="278600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075566" y="5134499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9075566" y="5499630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075566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900" decel="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500"/>
                            </p:stCondLst>
                            <p:childTnLst>
                              <p:par>
                                <p:cTn id="8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900" decel="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3" grpId="0" animBg="1"/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animBg="1"/>
      <p:bldP spid="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 animBg="1"/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-406399" y="1715378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3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805517" y="1544322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805520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Rounded Rectangle 31"/>
          <p:cNvSpPr/>
          <p:nvPr userDrawn="1"/>
        </p:nvSpPr>
        <p:spPr>
          <a:xfrm>
            <a:off x="-406399" y="3193657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684393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805517" y="3022601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805520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Rounded Rectangle 39"/>
          <p:cNvSpPr/>
          <p:nvPr userDrawn="1"/>
        </p:nvSpPr>
        <p:spPr>
          <a:xfrm>
            <a:off x="-406399" y="4671938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684393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805517" y="4500881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805520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10706101" y="1852538"/>
            <a:ext cx="2027766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0787243" y="18982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421968" y="1681482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21972" y="21622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Rounded Rectangle 31"/>
          <p:cNvSpPr/>
          <p:nvPr userDrawn="1"/>
        </p:nvSpPr>
        <p:spPr>
          <a:xfrm>
            <a:off x="10706101" y="3330817"/>
            <a:ext cx="2027766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10787243" y="337653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421968" y="3159761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6421972" y="364055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Rounded Rectangle 39"/>
          <p:cNvSpPr/>
          <p:nvPr userDrawn="1"/>
        </p:nvSpPr>
        <p:spPr>
          <a:xfrm>
            <a:off x="10706101" y="4809098"/>
            <a:ext cx="2027766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0787243" y="485481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6421968" y="4638041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6421972" y="511883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Oval 52"/>
          <p:cNvSpPr>
            <a:spLocks noChangeAspect="1"/>
          </p:cNvSpPr>
          <p:nvPr userDrawn="1"/>
        </p:nvSpPr>
        <p:spPr>
          <a:xfrm>
            <a:off x="861369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64496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64501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099962" y="1991362"/>
            <a:ext cx="2639997" cy="2375997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Oval 24"/>
          <p:cNvSpPr>
            <a:spLocks noChangeAspect="1"/>
          </p:cNvSpPr>
          <p:nvPr userDrawn="1"/>
        </p:nvSpPr>
        <p:spPr>
          <a:xfrm>
            <a:off x="4518970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622089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62209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757555" y="1991362"/>
            <a:ext cx="2639997" cy="2375997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4" name="Oval 33"/>
          <p:cNvSpPr>
            <a:spLocks noChangeAspect="1"/>
          </p:cNvSpPr>
          <p:nvPr userDrawn="1"/>
        </p:nvSpPr>
        <p:spPr>
          <a:xfrm>
            <a:off x="8199148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295917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829592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7" name="Picture Placeholder 2"/>
          <p:cNvSpPr>
            <a:spLocks noGrp="1" noChangeAspect="1"/>
          </p:cNvSpPr>
          <p:nvPr>
            <p:ph type="pic" sz="quarter" idx="19"/>
          </p:nvPr>
        </p:nvSpPr>
        <p:spPr>
          <a:xfrm>
            <a:off x="8453961" y="1991362"/>
            <a:ext cx="2639997" cy="2375997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5" grpId="0" animBg="1"/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34" grpId="0" animBg="1"/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und bars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64496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64501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622089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62209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295917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829592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03251" y="1767848"/>
            <a:ext cx="10972800" cy="2833611"/>
            <a:chOff x="452438" y="1473206"/>
            <a:chExt cx="8229600" cy="2361343"/>
          </a:xfrm>
        </p:grpSpPr>
        <p:sp>
          <p:nvSpPr>
            <p:cNvPr id="2" name="TextBox 1"/>
            <p:cNvSpPr txBox="1"/>
            <p:nvPr userDrawn="1"/>
          </p:nvSpPr>
          <p:spPr>
            <a:xfrm>
              <a:off x="452438" y="1473206"/>
              <a:ext cx="362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100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4" name="Straight Connector 3"/>
            <p:cNvCxnSpPr/>
            <p:nvPr userDrawn="1"/>
          </p:nvCxnSpPr>
          <p:spPr>
            <a:xfrm>
              <a:off x="906408" y="16455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 userDrawn="1"/>
          </p:nvSpPr>
          <p:spPr>
            <a:xfrm>
              <a:off x="452438" y="3572939"/>
              <a:ext cx="2130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0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25" name="Straight Connector 24"/>
            <p:cNvCxnSpPr/>
            <p:nvPr userDrawn="1"/>
          </p:nvCxnSpPr>
          <p:spPr>
            <a:xfrm>
              <a:off x="906408" y="3745305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 userDrawn="1"/>
          </p:nvSpPr>
          <p:spPr>
            <a:xfrm>
              <a:off x="452438" y="2540006"/>
              <a:ext cx="287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50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27" name="Straight Connector 26"/>
            <p:cNvCxnSpPr/>
            <p:nvPr userDrawn="1"/>
          </p:nvCxnSpPr>
          <p:spPr>
            <a:xfrm>
              <a:off x="906408" y="27123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 userDrawn="1"/>
          </p:nvSpPr>
          <p:spPr>
            <a:xfrm>
              <a:off x="452438" y="2032006"/>
              <a:ext cx="287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75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31" name="Straight Connector 30"/>
            <p:cNvCxnSpPr/>
            <p:nvPr userDrawn="1"/>
          </p:nvCxnSpPr>
          <p:spPr>
            <a:xfrm>
              <a:off x="906408" y="22043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 userDrawn="1"/>
          </p:nvSpPr>
          <p:spPr>
            <a:xfrm>
              <a:off x="452438" y="3064940"/>
              <a:ext cx="287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25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33" name="Straight Connector 32"/>
            <p:cNvCxnSpPr/>
            <p:nvPr userDrawn="1"/>
          </p:nvCxnSpPr>
          <p:spPr>
            <a:xfrm>
              <a:off x="906408" y="3237306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9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lumn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331655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738048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331655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9215262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621655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215262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331655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6738048" y="3144407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331655" y="351535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215262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621655" y="3144407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15262" y="351535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6331655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6738048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331655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78" hasCustomPrompt="1"/>
          </p:nvPr>
        </p:nvSpPr>
        <p:spPr>
          <a:xfrm>
            <a:off x="9215262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9621655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9215262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4" name="Rounded Rectangle 3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ounded Rectangle 3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7" name="Oval 36"/>
          <p:cNvSpPr>
            <a:spLocks noChangeAspect="1"/>
          </p:cNvSpPr>
          <p:nvPr userDrawn="1"/>
        </p:nvSpPr>
        <p:spPr>
          <a:xfrm flipH="1">
            <a:off x="6331655" y="1568516"/>
            <a:ext cx="288000" cy="259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Oval 37"/>
          <p:cNvSpPr>
            <a:spLocks noChangeAspect="1"/>
          </p:cNvSpPr>
          <p:nvPr userDrawn="1"/>
        </p:nvSpPr>
        <p:spPr>
          <a:xfrm flipH="1">
            <a:off x="9215261" y="1568516"/>
            <a:ext cx="288000" cy="259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/>
          <p:cNvSpPr>
            <a:spLocks noChangeAspect="1"/>
          </p:cNvSpPr>
          <p:nvPr userDrawn="1"/>
        </p:nvSpPr>
        <p:spPr>
          <a:xfrm flipH="1">
            <a:off x="6331655" y="3174885"/>
            <a:ext cx="288000" cy="259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Oval 39"/>
          <p:cNvSpPr>
            <a:spLocks noChangeAspect="1"/>
          </p:cNvSpPr>
          <p:nvPr userDrawn="1"/>
        </p:nvSpPr>
        <p:spPr>
          <a:xfrm flipH="1">
            <a:off x="9215261" y="3174885"/>
            <a:ext cx="288000" cy="259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Oval 40"/>
          <p:cNvSpPr>
            <a:spLocks noChangeAspect="1"/>
          </p:cNvSpPr>
          <p:nvPr userDrawn="1"/>
        </p:nvSpPr>
        <p:spPr>
          <a:xfrm flipH="1">
            <a:off x="6331655" y="4762168"/>
            <a:ext cx="288000" cy="2592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Oval 41"/>
          <p:cNvSpPr>
            <a:spLocks noChangeAspect="1"/>
          </p:cNvSpPr>
          <p:nvPr userDrawn="1"/>
        </p:nvSpPr>
        <p:spPr>
          <a:xfrm flipH="1">
            <a:off x="9215261" y="4762168"/>
            <a:ext cx="288000" cy="2592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4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50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300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ight column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009644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1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9215262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621655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215262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03251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1009644" y="3144407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03251" y="351535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215262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621655" y="3144407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15262" y="351535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603251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1009644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03251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4" name="Rounded Rectangle 3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ounded Rectangle 3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Group 2"/>
          <p:cNvGrpSpPr/>
          <p:nvPr userDrawn="1"/>
        </p:nvGrpSpPr>
        <p:grpSpPr>
          <a:xfrm>
            <a:off x="3882071" y="1568515"/>
            <a:ext cx="3953299" cy="4873008"/>
            <a:chOff x="-1393297" y="-1336778"/>
            <a:chExt cx="6142038" cy="8412162"/>
          </a:xfrm>
        </p:grpSpPr>
        <p:grpSp>
          <p:nvGrpSpPr>
            <p:cNvPr id="2" name="Group 1"/>
            <p:cNvGrpSpPr/>
            <p:nvPr userDrawn="1"/>
          </p:nvGrpSpPr>
          <p:grpSpPr>
            <a:xfrm>
              <a:off x="-1393297" y="-1336778"/>
              <a:ext cx="6142038" cy="8412162"/>
              <a:chOff x="-1393297" y="-1336778"/>
              <a:chExt cx="6142038" cy="8412162"/>
            </a:xfrm>
          </p:grpSpPr>
          <p:sp>
            <p:nvSpPr>
              <p:cNvPr id="43" name="AutoShape 1"/>
              <p:cNvSpPr/>
              <p:nvPr userDrawn="1"/>
            </p:nvSpPr>
            <p:spPr bwMode="auto">
              <a:xfrm>
                <a:off x="-1385359" y="3649559"/>
                <a:ext cx="6134100" cy="34258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" y="0"/>
                    </a:moveTo>
                    <a:cubicBezTo>
                      <a:pt x="1" y="44"/>
                      <a:pt x="0" y="88"/>
                      <a:pt x="0" y="132"/>
                    </a:cubicBezTo>
                    <a:lnTo>
                      <a:pt x="0" y="2252"/>
                    </a:lnTo>
                    <a:cubicBezTo>
                      <a:pt x="0" y="12937"/>
                      <a:pt x="4834" y="21599"/>
                      <a:pt x="10799" y="21599"/>
                    </a:cubicBezTo>
                    <a:cubicBezTo>
                      <a:pt x="16763" y="21599"/>
                      <a:pt x="21599" y="12937"/>
                      <a:pt x="21599" y="2252"/>
                    </a:cubicBezTo>
                    <a:lnTo>
                      <a:pt x="21599" y="132"/>
                    </a:lnTo>
                    <a:cubicBezTo>
                      <a:pt x="21599" y="88"/>
                      <a:pt x="21598" y="44"/>
                      <a:pt x="21598" y="0"/>
                    </a:cubicBezTo>
                    <a:lnTo>
                      <a:pt x="18198" y="0"/>
                    </a:lnTo>
                    <a:lnTo>
                      <a:pt x="18198" y="2520"/>
                    </a:lnTo>
                    <a:cubicBezTo>
                      <a:pt x="18198" y="9811"/>
                      <a:pt x="14900" y="15722"/>
                      <a:pt x="10830" y="15722"/>
                    </a:cubicBezTo>
                    <a:cubicBezTo>
                      <a:pt x="6759" y="15722"/>
                      <a:pt x="3460" y="9811"/>
                      <a:pt x="3460" y="2520"/>
                    </a:cubicBezTo>
                    <a:lnTo>
                      <a:pt x="346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4" name="AutoShape 17"/>
              <p:cNvSpPr/>
              <p:nvPr userDrawn="1"/>
            </p:nvSpPr>
            <p:spPr bwMode="auto">
              <a:xfrm>
                <a:off x="2408766" y="-789091"/>
                <a:ext cx="993775" cy="5443538"/>
              </a:xfrm>
              <a:prstGeom prst="roundRect">
                <a:avLst>
                  <a:gd name="adj" fmla="val 49824"/>
                </a:avLst>
              </a:prstGeom>
              <a:solidFill>
                <a:schemeClr val="accent4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6" name="AutoShape 20"/>
              <p:cNvSpPr/>
              <p:nvPr userDrawn="1"/>
            </p:nvSpPr>
            <p:spPr bwMode="auto">
              <a:xfrm>
                <a:off x="-161397" y="-654153"/>
                <a:ext cx="993775" cy="5308600"/>
              </a:xfrm>
              <a:prstGeom prst="roundRect">
                <a:avLst>
                  <a:gd name="adj" fmla="val 49824"/>
                </a:avLst>
              </a:prstGeom>
              <a:solidFill>
                <a:schemeClr val="accent2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8" name="AutoShape 24"/>
              <p:cNvSpPr/>
              <p:nvPr userDrawn="1"/>
            </p:nvSpPr>
            <p:spPr bwMode="auto">
              <a:xfrm>
                <a:off x="1070503" y="-1336778"/>
                <a:ext cx="993775" cy="6003925"/>
              </a:xfrm>
              <a:prstGeom prst="roundRect">
                <a:avLst>
                  <a:gd name="adj" fmla="val 49824"/>
                </a:avLst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50" name="AutoShape 27"/>
              <p:cNvSpPr/>
              <p:nvPr userDrawn="1"/>
            </p:nvSpPr>
            <p:spPr bwMode="auto">
              <a:xfrm>
                <a:off x="-1393297" y="2030309"/>
                <a:ext cx="993775" cy="2624138"/>
              </a:xfrm>
              <a:prstGeom prst="roundRect">
                <a:avLst>
                  <a:gd name="adj" fmla="val 49824"/>
                </a:avLst>
              </a:prstGeom>
              <a:solidFill>
                <a:schemeClr val="accent1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52" name="AutoShape 30"/>
              <p:cNvSpPr/>
              <p:nvPr userDrawn="1"/>
            </p:nvSpPr>
            <p:spPr bwMode="auto">
              <a:xfrm>
                <a:off x="3772428" y="561872"/>
                <a:ext cx="968375" cy="4060825"/>
              </a:xfrm>
              <a:prstGeom prst="roundRect">
                <a:avLst>
                  <a:gd name="adj" fmla="val 48509"/>
                </a:avLst>
              </a:prstGeom>
              <a:solidFill>
                <a:schemeClr val="accent5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</p:grpSp>
        <p:sp>
          <p:nvSpPr>
            <p:cNvPr id="45" name="AutoShape 18"/>
            <p:cNvSpPr/>
            <p:nvPr userDrawn="1"/>
          </p:nvSpPr>
          <p:spPr bwMode="auto">
            <a:xfrm>
              <a:off x="2415116" y="1404214"/>
              <a:ext cx="969962" cy="968375"/>
            </a:xfrm>
            <a:prstGeom prst="roundRect">
              <a:avLst>
                <a:gd name="adj" fmla="val 49819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47" name="AutoShape 21"/>
            <p:cNvSpPr/>
            <p:nvPr userDrawn="1"/>
          </p:nvSpPr>
          <p:spPr bwMode="auto">
            <a:xfrm>
              <a:off x="-159809" y="1404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49" name="AutoShape 25"/>
            <p:cNvSpPr/>
            <p:nvPr userDrawn="1"/>
          </p:nvSpPr>
          <p:spPr bwMode="auto">
            <a:xfrm>
              <a:off x="1072091" y="388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51" name="AutoShape 28"/>
            <p:cNvSpPr/>
            <p:nvPr userDrawn="1"/>
          </p:nvSpPr>
          <p:spPr bwMode="auto">
            <a:xfrm>
              <a:off x="-1379009" y="2420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53" name="AutoShape 31"/>
            <p:cNvSpPr/>
            <p:nvPr userDrawn="1"/>
          </p:nvSpPr>
          <p:spPr bwMode="auto">
            <a:xfrm>
              <a:off x="3772428" y="240178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</p:grpSp>
      <p:sp>
        <p:nvSpPr>
          <p:cNvPr id="54" name="Text Placeholder 7"/>
          <p:cNvSpPr>
            <a:spLocks noGrp="1" noChangeAspect="1"/>
          </p:cNvSpPr>
          <p:nvPr>
            <p:ph type="body" sz="quarter" idx="81" hasCustomPrompt="1"/>
          </p:nvPr>
        </p:nvSpPr>
        <p:spPr>
          <a:xfrm>
            <a:off x="3917828" y="3734195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01</a:t>
            </a:r>
            <a:endParaRPr lang="es-ES_tradnl" dirty="0"/>
          </a:p>
        </p:txBody>
      </p:sp>
      <p:sp>
        <p:nvSpPr>
          <p:cNvPr id="55" name="Text Placeholder 7"/>
          <p:cNvSpPr>
            <a:spLocks noGrp="1" noChangeAspect="1"/>
          </p:cNvSpPr>
          <p:nvPr>
            <p:ph type="body" sz="quarter" idx="47" hasCustomPrompt="1"/>
          </p:nvPr>
        </p:nvSpPr>
        <p:spPr>
          <a:xfrm>
            <a:off x="4697096" y="3159648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02</a:t>
            </a:r>
            <a:endParaRPr lang="es-ES_tradnl" dirty="0"/>
          </a:p>
        </p:txBody>
      </p:sp>
      <p:sp>
        <p:nvSpPr>
          <p:cNvPr id="56" name="Text Placeholder 7"/>
          <p:cNvSpPr>
            <a:spLocks noGrp="1" noChangeAspect="1"/>
          </p:cNvSpPr>
          <p:nvPr>
            <p:ph type="body" sz="quarter" idx="48" hasCustomPrompt="1"/>
          </p:nvPr>
        </p:nvSpPr>
        <p:spPr>
          <a:xfrm>
            <a:off x="5500482" y="2567772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03</a:t>
            </a:r>
            <a:endParaRPr lang="es-ES_tradnl" dirty="0"/>
          </a:p>
        </p:txBody>
      </p:sp>
      <p:sp>
        <p:nvSpPr>
          <p:cNvPr id="57" name="Text Placeholder 7"/>
          <p:cNvSpPr>
            <a:spLocks noGrp="1" noChangeAspect="1"/>
          </p:cNvSpPr>
          <p:nvPr>
            <p:ph type="body" sz="quarter" idx="49" hasCustomPrompt="1"/>
          </p:nvPr>
        </p:nvSpPr>
        <p:spPr>
          <a:xfrm>
            <a:off x="6361221" y="3137656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04</a:t>
            </a:r>
            <a:endParaRPr lang="es-ES_tradnl" dirty="0"/>
          </a:p>
        </p:txBody>
      </p:sp>
      <p:sp>
        <p:nvSpPr>
          <p:cNvPr id="58" name="Text Placeholder 7"/>
          <p:cNvSpPr>
            <a:spLocks noGrp="1" noChangeAspect="1"/>
          </p:cNvSpPr>
          <p:nvPr>
            <p:ph type="body" sz="quarter" idx="50" hasCustomPrompt="1"/>
          </p:nvPr>
        </p:nvSpPr>
        <p:spPr>
          <a:xfrm>
            <a:off x="7245102" y="3733558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05</a:t>
            </a:r>
            <a:endParaRPr lang="es-ES_tradnl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03254" y="152788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1">
                    <a:lumMod val="60000"/>
                    <a:lumOff val="4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01</a:t>
            </a:r>
            <a:endParaRPr lang="es-ES_tradnl" dirty="0"/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215264" y="152788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2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02</a:t>
            </a:r>
            <a:endParaRPr lang="es-ES_tradnl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603254" y="3144407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03</a:t>
            </a:r>
            <a:endParaRPr lang="es-ES_tradnl" dirty="0"/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85" hasCustomPrompt="1"/>
          </p:nvPr>
        </p:nvSpPr>
        <p:spPr>
          <a:xfrm>
            <a:off x="9215264" y="3144407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4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04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86" hasCustomPrompt="1"/>
          </p:nvPr>
        </p:nvSpPr>
        <p:spPr>
          <a:xfrm>
            <a:off x="603254" y="474693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5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05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4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4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4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4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4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4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500"/>
                            </p:stCondLst>
                            <p:childTnLst>
                              <p:par>
                                <p:cTn id="134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0"/>
                            </p:stCondLst>
                            <p:childTnLst>
                              <p:par>
                                <p:cTn id="140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500"/>
                            </p:stCondLst>
                            <p:childTnLst>
                              <p:par>
                                <p:cTn id="146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000"/>
                            </p:stCondLst>
                            <p:childTnLst>
                              <p:par>
                                <p:cTn id="152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2500"/>
                            </p:stCondLst>
                            <p:childTnLst>
                              <p:par>
                                <p:cTn id="158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ntent Cle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6" y="565521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20083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857384" y="4274775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13"/>
          <p:cNvSpPr>
            <a:spLocks noChangeAspect="1"/>
          </p:cNvSpPr>
          <p:nvPr userDrawn="1"/>
        </p:nvSpPr>
        <p:spPr>
          <a:xfrm flipH="1">
            <a:off x="569384" y="4289746"/>
            <a:ext cx="240000" cy="216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857384" y="4640534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15"/>
          <p:cNvSpPr>
            <a:spLocks noChangeAspect="1"/>
          </p:cNvSpPr>
          <p:nvPr userDrawn="1"/>
        </p:nvSpPr>
        <p:spPr>
          <a:xfrm flipH="1">
            <a:off x="569384" y="4655505"/>
            <a:ext cx="240000" cy="216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630046" y="4274775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17"/>
          <p:cNvSpPr>
            <a:spLocks noChangeAspect="1"/>
          </p:cNvSpPr>
          <p:nvPr userDrawn="1"/>
        </p:nvSpPr>
        <p:spPr>
          <a:xfrm flipH="1">
            <a:off x="3342045" y="4289746"/>
            <a:ext cx="240000" cy="216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630046" y="4640534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19"/>
          <p:cNvSpPr>
            <a:spLocks noChangeAspect="1"/>
          </p:cNvSpPr>
          <p:nvPr userDrawn="1"/>
        </p:nvSpPr>
        <p:spPr>
          <a:xfrm flipH="1">
            <a:off x="3342045" y="4655505"/>
            <a:ext cx="240000" cy="216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318040" y="4274775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2" name="Oval 21"/>
          <p:cNvSpPr>
            <a:spLocks noChangeAspect="1"/>
          </p:cNvSpPr>
          <p:nvPr userDrawn="1"/>
        </p:nvSpPr>
        <p:spPr>
          <a:xfrm flipH="1">
            <a:off x="6030041" y="4289746"/>
            <a:ext cx="240000" cy="216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318040" y="4640534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Oval 23"/>
          <p:cNvSpPr>
            <a:spLocks noChangeAspect="1"/>
          </p:cNvSpPr>
          <p:nvPr userDrawn="1"/>
        </p:nvSpPr>
        <p:spPr>
          <a:xfrm flipH="1">
            <a:off x="6030041" y="4655505"/>
            <a:ext cx="240000" cy="216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006035" y="4274775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6" name="Oval 25"/>
          <p:cNvSpPr>
            <a:spLocks noChangeAspect="1"/>
          </p:cNvSpPr>
          <p:nvPr userDrawn="1"/>
        </p:nvSpPr>
        <p:spPr>
          <a:xfrm flipH="1">
            <a:off x="8718035" y="4289746"/>
            <a:ext cx="240000" cy="216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006035" y="4640534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Oval 27"/>
          <p:cNvSpPr>
            <a:spLocks noChangeAspect="1"/>
          </p:cNvSpPr>
          <p:nvPr userDrawn="1"/>
        </p:nvSpPr>
        <p:spPr>
          <a:xfrm flipH="1">
            <a:off x="8718035" y="4655505"/>
            <a:ext cx="240000" cy="216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0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dark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ounded Rectangle 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slides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iluete-map.png"/>
          <p:cNvPicPr>
            <a:picLocks noChangeAspect="1"/>
          </p:cNvPicPr>
          <p:nvPr userDrawn="1"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603251" y="1143410"/>
            <a:ext cx="10972800" cy="5402554"/>
          </a:xfrm>
          <a:prstGeom prst="rect">
            <a:avLst/>
          </a:prstGeom>
        </p:spPr>
      </p:pic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ounded Rectangle 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Cle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1">
                    <a:lumMod val="75000"/>
                    <a:lumOff val="25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5" name="Rounded Rectangle 4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ntent 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603252" y="1467761"/>
            <a:ext cx="3931576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603255" y="1949956"/>
            <a:ext cx="393157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623715" y="2280931"/>
            <a:ext cx="3910188" cy="215228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just" defTabSz="48514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  <a:p>
            <a:pPr lvl="0"/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fringillascipit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23714" y="5427907"/>
            <a:ext cx="3910188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23714" y="4769500"/>
            <a:ext cx="3910188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23714" y="5181089"/>
            <a:ext cx="3910188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Cle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6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4" y="5482494"/>
            <a:ext cx="521052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4664085"/>
            <a:ext cx="5233106" cy="45437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2015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1" y="5151356"/>
            <a:ext cx="519924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6365523" y="5482494"/>
            <a:ext cx="521052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342944" y="4664085"/>
            <a:ext cx="5233106" cy="45437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2016</a:t>
            </a:r>
            <a:endParaRPr lang="es-ES_tradnl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6376811" y="5151356"/>
            <a:ext cx="519924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columns resul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51749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51749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  <a:endParaRPr lang="es-ES_tradnl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551749" y="4548719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3351389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3351389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  <a:endParaRPr lang="es-ES_tradnl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3351389" y="4548719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286494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6286494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  <a:endParaRPr lang="es-ES_tradnl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286494" y="4548719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192685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192685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  <a:endParaRPr lang="es-ES_tradnl" dirty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192685" y="4548719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369621"/>
            <a:ext cx="10972800" cy="3507180"/>
          </a:xfrm>
          <a:custGeom>
            <a:avLst/>
            <a:gdLst/>
            <a:ahLst/>
            <a:cxnLst/>
            <a:rect l="l" t="t" r="r" b="b"/>
            <a:pathLst>
              <a:path w="8229600" h="2922650">
                <a:moveTo>
                  <a:pt x="1461325" y="0"/>
                </a:moveTo>
                <a:lnTo>
                  <a:pt x="6768275" y="0"/>
                </a:lnTo>
                <a:cubicBezTo>
                  <a:pt x="7575343" y="0"/>
                  <a:pt x="8229600" y="654257"/>
                  <a:pt x="8229600" y="1461325"/>
                </a:cubicBezTo>
                <a:cubicBezTo>
                  <a:pt x="8229600" y="2268393"/>
                  <a:pt x="7575343" y="2922650"/>
                  <a:pt x="6768275" y="2922650"/>
                </a:cubicBezTo>
                <a:lnTo>
                  <a:pt x="1461325" y="2922650"/>
                </a:lnTo>
                <a:cubicBezTo>
                  <a:pt x="654257" y="2922650"/>
                  <a:pt x="0" y="2268393"/>
                  <a:pt x="0" y="1461325"/>
                </a:cubicBezTo>
                <a:cubicBezTo>
                  <a:pt x="0" y="654257"/>
                  <a:pt x="654257" y="0"/>
                  <a:pt x="146132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591966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473207"/>
            <a:ext cx="5204883" cy="3447167"/>
          </a:xfrm>
          <a:custGeom>
            <a:avLst/>
            <a:gdLst/>
            <a:ahLst/>
            <a:cxnLst/>
            <a:rect l="l" t="t" r="r" b="b"/>
            <a:pathLst>
              <a:path w="3903662" h="2872639">
                <a:moveTo>
                  <a:pt x="522813" y="0"/>
                </a:moveTo>
                <a:lnTo>
                  <a:pt x="3380849" y="0"/>
                </a:lnTo>
                <a:cubicBezTo>
                  <a:pt x="3669591" y="0"/>
                  <a:pt x="3903662" y="234071"/>
                  <a:pt x="3903662" y="522813"/>
                </a:cubicBezTo>
                <a:lnTo>
                  <a:pt x="3903662" y="2872639"/>
                </a:lnTo>
                <a:lnTo>
                  <a:pt x="0" y="2872639"/>
                </a:lnTo>
                <a:lnTo>
                  <a:pt x="0" y="522813"/>
                </a:lnTo>
                <a:cubicBezTo>
                  <a:pt x="0" y="234071"/>
                  <a:pt x="234071" y="0"/>
                  <a:pt x="52281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603251" y="4920371"/>
            <a:ext cx="5204883" cy="1310640"/>
          </a:xfrm>
          <a:custGeom>
            <a:avLst/>
            <a:gdLst/>
            <a:ahLst/>
            <a:cxnLst/>
            <a:rect l="l" t="t" r="r" b="b"/>
            <a:pathLst>
              <a:path w="3903662" h="1092200">
                <a:moveTo>
                  <a:pt x="0" y="0"/>
                </a:moveTo>
                <a:lnTo>
                  <a:pt x="3903662" y="0"/>
                </a:lnTo>
                <a:lnTo>
                  <a:pt x="3903662" y="595030"/>
                </a:lnTo>
                <a:cubicBezTo>
                  <a:pt x="3903662" y="869609"/>
                  <a:pt x="3681071" y="1092200"/>
                  <a:pt x="3406492" y="1092200"/>
                </a:cubicBezTo>
                <a:lnTo>
                  <a:pt x="497170" y="1092200"/>
                </a:lnTo>
                <a:cubicBezTo>
                  <a:pt x="222591" y="1092200"/>
                  <a:pt x="0" y="869609"/>
                  <a:pt x="0" y="595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948267" y="5140217"/>
            <a:ext cx="46228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948267" y="5434998"/>
            <a:ext cx="4622800" cy="6131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6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6371168" y="1473207"/>
            <a:ext cx="5204883" cy="3447167"/>
          </a:xfrm>
          <a:custGeom>
            <a:avLst/>
            <a:gdLst/>
            <a:ahLst/>
            <a:cxnLst/>
            <a:rect l="l" t="t" r="r" b="b"/>
            <a:pathLst>
              <a:path w="3903662" h="2872639">
                <a:moveTo>
                  <a:pt x="522813" y="0"/>
                </a:moveTo>
                <a:lnTo>
                  <a:pt x="3380849" y="0"/>
                </a:lnTo>
                <a:cubicBezTo>
                  <a:pt x="3669591" y="0"/>
                  <a:pt x="3903662" y="234071"/>
                  <a:pt x="3903662" y="522813"/>
                </a:cubicBezTo>
                <a:lnTo>
                  <a:pt x="3903662" y="2872639"/>
                </a:lnTo>
                <a:lnTo>
                  <a:pt x="0" y="2872639"/>
                </a:lnTo>
                <a:lnTo>
                  <a:pt x="0" y="522813"/>
                </a:lnTo>
                <a:cubicBezTo>
                  <a:pt x="0" y="234071"/>
                  <a:pt x="234071" y="0"/>
                  <a:pt x="52281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7" name="Rounded Rectangle 16"/>
          <p:cNvSpPr/>
          <p:nvPr userDrawn="1"/>
        </p:nvSpPr>
        <p:spPr>
          <a:xfrm>
            <a:off x="6371168" y="4920371"/>
            <a:ext cx="5204883" cy="1310640"/>
          </a:xfrm>
          <a:custGeom>
            <a:avLst/>
            <a:gdLst/>
            <a:ahLst/>
            <a:cxnLst/>
            <a:rect l="l" t="t" r="r" b="b"/>
            <a:pathLst>
              <a:path w="3903662" h="1092200">
                <a:moveTo>
                  <a:pt x="0" y="0"/>
                </a:moveTo>
                <a:lnTo>
                  <a:pt x="3903662" y="0"/>
                </a:lnTo>
                <a:lnTo>
                  <a:pt x="3903662" y="595030"/>
                </a:lnTo>
                <a:cubicBezTo>
                  <a:pt x="3903662" y="869609"/>
                  <a:pt x="3681071" y="1092200"/>
                  <a:pt x="3406492" y="1092200"/>
                </a:cubicBezTo>
                <a:lnTo>
                  <a:pt x="497170" y="1092200"/>
                </a:lnTo>
                <a:cubicBezTo>
                  <a:pt x="222591" y="1092200"/>
                  <a:pt x="0" y="869609"/>
                  <a:pt x="0" y="59503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716185" y="5140217"/>
            <a:ext cx="46228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6716185" y="5434998"/>
            <a:ext cx="4622800" cy="6131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7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/>
      <p:bldP spid="47" grpId="0" animBg="1"/>
      <p:bldP spid="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s with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6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ounded Rectangle 2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9" name="Rounded Rectangle 28"/>
          <p:cNvSpPr/>
          <p:nvPr userDrawn="1"/>
        </p:nvSpPr>
        <p:spPr>
          <a:xfrm>
            <a:off x="603251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68539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67748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567748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2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4345518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67"/>
          </p:nvPr>
        </p:nvSpPr>
        <p:spPr>
          <a:xfrm>
            <a:off x="4345518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3" name="Rounded Rectangle 28"/>
          <p:cNvSpPr/>
          <p:nvPr userDrawn="1"/>
        </p:nvSpPr>
        <p:spPr>
          <a:xfrm>
            <a:off x="4345518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4610806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5310014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5310014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8315782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72"/>
          </p:nvPr>
        </p:nvSpPr>
        <p:spPr>
          <a:xfrm>
            <a:off x="8315782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Rounded Rectangle 28"/>
          <p:cNvSpPr/>
          <p:nvPr userDrawn="1"/>
        </p:nvSpPr>
        <p:spPr>
          <a:xfrm>
            <a:off x="8315782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8581069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80279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9280279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4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9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000"/>
                            </p:stCondLst>
                            <p:childTnLst>
                              <p:par>
                                <p:cTn id="10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9" grpId="0" animBg="1"/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33" grpId="0" animBg="1"/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/>
      <p:bldP spid="39" grpId="0" animBg="1"/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mages with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6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ounded Rectangle 2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9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68539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67748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567748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4345517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4610806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5310014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5310014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8050904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8327069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026278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9026278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1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4345517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77"/>
          </p:nvPr>
        </p:nvSpPr>
        <p:spPr>
          <a:xfrm>
            <a:off x="8050904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000"/>
                            </p:stCondLst>
                            <p:childTnLst>
                              <p:par>
                                <p:cTn id="8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/>
      <p:bldP spid="30" grpId="0"/>
      <p:bldP spid="43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s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721785" y="1394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8" name="Rounded Rectangle 18"/>
          <p:cNvSpPr/>
          <p:nvPr userDrawn="1"/>
        </p:nvSpPr>
        <p:spPr>
          <a:xfrm>
            <a:off x="721785" y="2929890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066801" y="2991378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1066801" y="3286159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6608235" y="1394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Rounded Rectangle 18"/>
          <p:cNvSpPr/>
          <p:nvPr userDrawn="1"/>
        </p:nvSpPr>
        <p:spPr>
          <a:xfrm>
            <a:off x="6608235" y="2929890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953252" y="2991378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6953252" y="3286159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69"/>
          </p:nvPr>
        </p:nvSpPr>
        <p:spPr>
          <a:xfrm>
            <a:off x="721785" y="4061012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2" name="Rounded Rectangle 18"/>
          <p:cNvSpPr/>
          <p:nvPr userDrawn="1"/>
        </p:nvSpPr>
        <p:spPr>
          <a:xfrm>
            <a:off x="721785" y="5596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1066801" y="5658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1066801" y="5953159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5" name="Picture Placeholder 2"/>
          <p:cNvSpPr>
            <a:spLocks noGrp="1"/>
          </p:cNvSpPr>
          <p:nvPr>
            <p:ph type="pic" sz="quarter" idx="72"/>
          </p:nvPr>
        </p:nvSpPr>
        <p:spPr>
          <a:xfrm>
            <a:off x="6608235" y="4061012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6" name="Rounded Rectangle 18"/>
          <p:cNvSpPr/>
          <p:nvPr userDrawn="1"/>
        </p:nvSpPr>
        <p:spPr>
          <a:xfrm>
            <a:off x="6608235" y="5596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6953252" y="5658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74" hasCustomPrompt="1"/>
          </p:nvPr>
        </p:nvSpPr>
        <p:spPr>
          <a:xfrm>
            <a:off x="6953252" y="5953159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animBg="1"/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/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/>
      <p:bldP spid="56" grpId="0" animBg="1"/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ircl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4" y="4267392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4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4" y="1877693"/>
            <a:ext cx="2497151" cy="2247435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3448053" y="4267392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3448053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7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3448053" y="1877693"/>
            <a:ext cx="2497151" cy="2247435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6225121" y="4267392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6225121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225121" y="1877693"/>
            <a:ext cx="2497151" cy="2247435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9078903" y="4267392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8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9078903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9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9078903" y="1877693"/>
            <a:ext cx="2497151" cy="2247435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/>
      <p:bldP spid="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/>
      <p:bldP spid="4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ircle images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2838451" y="1813943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2838451" y="2108722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1" y="1801491"/>
            <a:ext cx="2028478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8589435" y="1813943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8589435" y="2108722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6354236" y="1801491"/>
            <a:ext cx="2028478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2838451" y="3993263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2838451" y="428804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03251" y="3980812"/>
            <a:ext cx="2028478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8589435" y="3993263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8589435" y="428804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6354236" y="3980812"/>
            <a:ext cx="2028478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/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circl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2" y="3383782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57573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3617385" y="3383782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3589871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6546852" y="3383782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51933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9537701" y="3383782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6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951018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603252" y="6005061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524938" y="3996053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3617385" y="6005061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2" name="Picture Placeholder 2"/>
          <p:cNvSpPr>
            <a:spLocks noGrp="1" noChangeAspect="1"/>
          </p:cNvSpPr>
          <p:nvPr>
            <p:ph type="pic" sz="quarter" idx="78"/>
          </p:nvPr>
        </p:nvSpPr>
        <p:spPr>
          <a:xfrm>
            <a:off x="3539072" y="3996053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6546852" y="6005061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4" name="Picture Placeholder 2"/>
          <p:cNvSpPr>
            <a:spLocks noGrp="1" noChangeAspect="1"/>
          </p:cNvSpPr>
          <p:nvPr>
            <p:ph type="pic" sz="quarter" idx="80"/>
          </p:nvPr>
        </p:nvSpPr>
        <p:spPr>
          <a:xfrm>
            <a:off x="6468538" y="3996053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9537701" y="6005061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6" name="Picture Placeholder 2"/>
          <p:cNvSpPr>
            <a:spLocks noGrp="1" noChangeAspect="1"/>
          </p:cNvSpPr>
          <p:nvPr>
            <p:ph type="pic" sz="quarter" idx="82"/>
          </p:nvPr>
        </p:nvSpPr>
        <p:spPr>
          <a:xfrm>
            <a:off x="9459387" y="3996053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/>
      <p:bldP spid="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/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/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/>
      <p:bldP spid="6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/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/>
      <p:bldP spid="6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mages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32885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1" name="Rounded Rectangle 30"/>
          <p:cNvSpPr/>
          <p:nvPr userDrawn="1"/>
        </p:nvSpPr>
        <p:spPr>
          <a:xfrm>
            <a:off x="622448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65"/>
          </p:nvPr>
        </p:nvSpPr>
        <p:spPr>
          <a:xfrm>
            <a:off x="2800352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7" name="Rounded Rectangle 30"/>
          <p:cNvSpPr/>
          <p:nvPr userDrawn="1"/>
        </p:nvSpPr>
        <p:spPr>
          <a:xfrm>
            <a:off x="2789914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5065332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Rounded Rectangle 30"/>
          <p:cNvSpPr/>
          <p:nvPr userDrawn="1"/>
        </p:nvSpPr>
        <p:spPr>
          <a:xfrm>
            <a:off x="5054894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Picture Placeholder 2"/>
          <p:cNvSpPr>
            <a:spLocks noGrp="1"/>
          </p:cNvSpPr>
          <p:nvPr>
            <p:ph type="pic" sz="quarter" idx="67"/>
          </p:nvPr>
        </p:nvSpPr>
        <p:spPr>
          <a:xfrm>
            <a:off x="7351332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1" name="Rounded Rectangle 30"/>
          <p:cNvSpPr/>
          <p:nvPr userDrawn="1"/>
        </p:nvSpPr>
        <p:spPr>
          <a:xfrm>
            <a:off x="7340894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68"/>
          </p:nvPr>
        </p:nvSpPr>
        <p:spPr>
          <a:xfrm>
            <a:off x="9624485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3" name="Rounded Rectangle 30"/>
          <p:cNvSpPr/>
          <p:nvPr userDrawn="1"/>
        </p:nvSpPr>
        <p:spPr>
          <a:xfrm>
            <a:off x="9614047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6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4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31" grpId="0" animBg="1"/>
      <p:bldP spid="36" grpId="0"/>
      <p:bldP spid="37" grpId="0" animBg="1"/>
      <p:bldP spid="38" grpId="0"/>
      <p:bldP spid="39" grpId="0" animBg="1"/>
      <p:bldP spid="40" grpId="0"/>
      <p:bldP spid="41" grpId="0" animBg="1"/>
      <p:bldP spid="42" grpId="0"/>
      <p:bldP spid="43" grpId="0" animBg="1"/>
      <p:bldP spid="4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394299"/>
            <a:ext cx="10972800" cy="4574704"/>
          </a:xfrm>
          <a:prstGeom prst="rect">
            <a:avLst/>
          </a:prstGeom>
        </p:spPr>
        <p:txBody>
          <a:bodyPr vert="horz" lIns="95057" tIns="47529" rIns="95057" bIns="47529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368898"/>
            <a:ext cx="10972800" cy="4889664"/>
          </a:xfrm>
          <a:prstGeom prst="rect">
            <a:avLst/>
          </a:prstGeom>
        </p:spPr>
        <p:txBody>
          <a:bodyPr vert="horz" lIns="95057" tIns="47529" rIns="95057" bIns="47529" numCol="2" spcCol="280728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406999"/>
            <a:ext cx="10972800" cy="4912524"/>
          </a:xfrm>
          <a:prstGeom prst="rect">
            <a:avLst/>
          </a:prstGeom>
        </p:spPr>
        <p:txBody>
          <a:bodyPr vert="horz" lIns="95057" tIns="47529" rIns="95057" bIns="47529" numCol="3" spcCol="280728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4601612" y="-1231871"/>
            <a:ext cx="10634887" cy="7035124"/>
          </a:xfrm>
          <a:custGeom>
            <a:avLst/>
            <a:gdLst/>
            <a:ahLst/>
            <a:cxnLst/>
            <a:rect l="l" t="t" r="r" b="b"/>
            <a:pathLst>
              <a:path w="7976165" h="5862603">
                <a:moveTo>
                  <a:pt x="7653935" y="2067213"/>
                </a:moveTo>
                <a:cubicBezTo>
                  <a:pt x="7770559" y="2067213"/>
                  <a:pt x="7887183" y="2111704"/>
                  <a:pt x="7976165" y="2200685"/>
                </a:cubicBezTo>
                <a:cubicBezTo>
                  <a:pt x="8154128" y="2378648"/>
                  <a:pt x="8154128" y="2667183"/>
                  <a:pt x="7976165" y="2845147"/>
                </a:cubicBezTo>
                <a:lnTo>
                  <a:pt x="5069879" y="5751433"/>
                </a:lnTo>
                <a:cubicBezTo>
                  <a:pt x="4891915" y="5929396"/>
                  <a:pt x="4603380" y="5929396"/>
                  <a:pt x="4425417" y="5751433"/>
                </a:cubicBezTo>
                <a:cubicBezTo>
                  <a:pt x="4247454" y="5573470"/>
                  <a:pt x="4247454" y="5284935"/>
                  <a:pt x="4425417" y="5106972"/>
                </a:cubicBezTo>
                <a:lnTo>
                  <a:pt x="7331703" y="2200685"/>
                </a:lnTo>
                <a:cubicBezTo>
                  <a:pt x="7420685" y="2111704"/>
                  <a:pt x="7537310" y="2067213"/>
                  <a:pt x="7653935" y="2067213"/>
                </a:cubicBezTo>
                <a:close/>
                <a:moveTo>
                  <a:pt x="6544741" y="1630098"/>
                </a:moveTo>
                <a:cubicBezTo>
                  <a:pt x="6661367" y="1630098"/>
                  <a:pt x="6777990" y="1674589"/>
                  <a:pt x="6866973" y="1763570"/>
                </a:cubicBezTo>
                <a:cubicBezTo>
                  <a:pt x="7044936" y="1941533"/>
                  <a:pt x="7044936" y="2230068"/>
                  <a:pt x="6866973" y="2408032"/>
                </a:cubicBezTo>
                <a:lnTo>
                  <a:pt x="3495076" y="5779929"/>
                </a:lnTo>
                <a:cubicBezTo>
                  <a:pt x="3317112" y="5957892"/>
                  <a:pt x="3028578" y="5957892"/>
                  <a:pt x="2850614" y="5779929"/>
                </a:cubicBezTo>
                <a:cubicBezTo>
                  <a:pt x="2672651" y="5601966"/>
                  <a:pt x="2672651" y="5313431"/>
                  <a:pt x="2850614" y="5135467"/>
                </a:cubicBezTo>
                <a:lnTo>
                  <a:pt x="6222511" y="1763571"/>
                </a:lnTo>
                <a:cubicBezTo>
                  <a:pt x="6311493" y="1674589"/>
                  <a:pt x="6428118" y="1630098"/>
                  <a:pt x="6544741" y="1630098"/>
                </a:cubicBezTo>
                <a:close/>
                <a:moveTo>
                  <a:pt x="6609833" y="11903"/>
                </a:moveTo>
                <a:cubicBezTo>
                  <a:pt x="6726458" y="11903"/>
                  <a:pt x="6843082" y="56394"/>
                  <a:pt x="6932064" y="145375"/>
                </a:cubicBezTo>
                <a:cubicBezTo>
                  <a:pt x="7110027" y="323338"/>
                  <a:pt x="7110027" y="611873"/>
                  <a:pt x="6932064" y="789837"/>
                </a:cubicBezTo>
                <a:lnTo>
                  <a:pt x="1992770" y="5729131"/>
                </a:lnTo>
                <a:cubicBezTo>
                  <a:pt x="1814807" y="5907094"/>
                  <a:pt x="1526272" y="5907094"/>
                  <a:pt x="1348308" y="5729130"/>
                </a:cubicBezTo>
                <a:cubicBezTo>
                  <a:pt x="1170346" y="5551168"/>
                  <a:pt x="1170346" y="5262633"/>
                  <a:pt x="1348309" y="5084670"/>
                </a:cubicBezTo>
                <a:lnTo>
                  <a:pt x="6287603" y="145375"/>
                </a:lnTo>
                <a:cubicBezTo>
                  <a:pt x="6376584" y="56394"/>
                  <a:pt x="6493209" y="11903"/>
                  <a:pt x="6609833" y="11903"/>
                </a:cubicBezTo>
                <a:close/>
                <a:moveTo>
                  <a:pt x="5515050" y="0"/>
                </a:moveTo>
                <a:cubicBezTo>
                  <a:pt x="5581109" y="1"/>
                  <a:pt x="5647168" y="25201"/>
                  <a:pt x="5697568" y="75602"/>
                </a:cubicBezTo>
                <a:cubicBezTo>
                  <a:pt x="5798370" y="176403"/>
                  <a:pt x="5798370" y="339835"/>
                  <a:pt x="5697568" y="440637"/>
                </a:cubicBezTo>
                <a:lnTo>
                  <a:pt x="365035" y="5773170"/>
                </a:lnTo>
                <a:cubicBezTo>
                  <a:pt x="264233" y="5873972"/>
                  <a:pt x="100801" y="5873972"/>
                  <a:pt x="0" y="5773170"/>
                </a:cubicBezTo>
                <a:cubicBezTo>
                  <a:pt x="-100802" y="5672369"/>
                  <a:pt x="-100802" y="5508937"/>
                  <a:pt x="0" y="5408135"/>
                </a:cubicBezTo>
                <a:lnTo>
                  <a:pt x="5332533" y="75602"/>
                </a:lnTo>
                <a:cubicBezTo>
                  <a:pt x="5382934" y="25200"/>
                  <a:pt x="5448992" y="0"/>
                  <a:pt x="55150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9" name="Rounded Rectangle 18"/>
          <p:cNvSpPr/>
          <p:nvPr userDrawn="1"/>
        </p:nvSpPr>
        <p:spPr>
          <a:xfrm rot="18900000">
            <a:off x="5793654" y="296271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38973" y="1958629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38973" y="2542428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9434" y="2975004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-3304233" y="563720"/>
            <a:ext cx="9242753" cy="7509636"/>
          </a:xfrm>
          <a:custGeom>
            <a:avLst/>
            <a:gdLst/>
            <a:ahLst/>
            <a:cxnLst/>
            <a:rect l="l" t="t" r="r" b="b"/>
            <a:pathLst>
              <a:path w="6932065" h="6258030">
                <a:moveTo>
                  <a:pt x="6544742" y="2108199"/>
                </a:moveTo>
                <a:cubicBezTo>
                  <a:pt x="6661367" y="2108199"/>
                  <a:pt x="6777992" y="2152691"/>
                  <a:pt x="6866974" y="2241671"/>
                </a:cubicBezTo>
                <a:cubicBezTo>
                  <a:pt x="7044937" y="2419635"/>
                  <a:pt x="7044937" y="2708170"/>
                  <a:pt x="6866974" y="2886133"/>
                </a:cubicBezTo>
                <a:lnTo>
                  <a:pt x="3495076" y="6258030"/>
                </a:lnTo>
                <a:cubicBezTo>
                  <a:pt x="3317113" y="6435994"/>
                  <a:pt x="3028578" y="6435994"/>
                  <a:pt x="2850615" y="6258030"/>
                </a:cubicBezTo>
                <a:cubicBezTo>
                  <a:pt x="2672652" y="6080067"/>
                  <a:pt x="2672652" y="5791532"/>
                  <a:pt x="2850615" y="5613569"/>
                </a:cubicBezTo>
                <a:lnTo>
                  <a:pt x="6222513" y="2241671"/>
                </a:lnTo>
                <a:cubicBezTo>
                  <a:pt x="6311494" y="2152690"/>
                  <a:pt x="6428118" y="2108199"/>
                  <a:pt x="6544742" y="2108199"/>
                </a:cubicBezTo>
                <a:close/>
                <a:moveTo>
                  <a:pt x="6609834" y="490004"/>
                </a:moveTo>
                <a:cubicBezTo>
                  <a:pt x="6726459" y="490004"/>
                  <a:pt x="6843084" y="534495"/>
                  <a:pt x="6932065" y="623477"/>
                </a:cubicBezTo>
                <a:cubicBezTo>
                  <a:pt x="7110028" y="801440"/>
                  <a:pt x="7110028" y="1089975"/>
                  <a:pt x="6932065" y="1267938"/>
                </a:cubicBezTo>
                <a:lnTo>
                  <a:pt x="1992770" y="6207232"/>
                </a:lnTo>
                <a:cubicBezTo>
                  <a:pt x="1814808" y="6385196"/>
                  <a:pt x="1526273" y="6385196"/>
                  <a:pt x="1348309" y="6207232"/>
                </a:cubicBezTo>
                <a:cubicBezTo>
                  <a:pt x="1170346" y="6029269"/>
                  <a:pt x="1170346" y="5740734"/>
                  <a:pt x="1348309" y="5562771"/>
                </a:cubicBezTo>
                <a:lnTo>
                  <a:pt x="6287604" y="623477"/>
                </a:lnTo>
                <a:cubicBezTo>
                  <a:pt x="6376585" y="534495"/>
                  <a:pt x="6493210" y="490004"/>
                  <a:pt x="6609834" y="490004"/>
                </a:cubicBezTo>
                <a:close/>
                <a:moveTo>
                  <a:pt x="5515052" y="478102"/>
                </a:moveTo>
                <a:cubicBezTo>
                  <a:pt x="5581110" y="478102"/>
                  <a:pt x="5647169" y="503302"/>
                  <a:pt x="5697569" y="553703"/>
                </a:cubicBezTo>
                <a:cubicBezTo>
                  <a:pt x="5798371" y="654505"/>
                  <a:pt x="5798371" y="817936"/>
                  <a:pt x="5697569" y="918738"/>
                </a:cubicBezTo>
                <a:lnTo>
                  <a:pt x="365036" y="6251272"/>
                </a:lnTo>
                <a:cubicBezTo>
                  <a:pt x="264234" y="6352073"/>
                  <a:pt x="100802" y="6352073"/>
                  <a:pt x="0" y="6251272"/>
                </a:cubicBezTo>
                <a:cubicBezTo>
                  <a:pt x="-100801" y="6150469"/>
                  <a:pt x="-100801" y="5987038"/>
                  <a:pt x="0" y="5886236"/>
                </a:cubicBezTo>
                <a:lnTo>
                  <a:pt x="5332534" y="553702"/>
                </a:lnTo>
                <a:cubicBezTo>
                  <a:pt x="5382935" y="503302"/>
                  <a:pt x="5448993" y="478101"/>
                  <a:pt x="5515052" y="478102"/>
                </a:cubicBezTo>
                <a:close/>
                <a:moveTo>
                  <a:pt x="4500043" y="0"/>
                </a:moveTo>
                <a:cubicBezTo>
                  <a:pt x="4616667" y="0"/>
                  <a:pt x="4733292" y="44491"/>
                  <a:pt x="4822273" y="133473"/>
                </a:cubicBezTo>
                <a:cubicBezTo>
                  <a:pt x="5000237" y="311436"/>
                  <a:pt x="5000237" y="599971"/>
                  <a:pt x="4822273" y="777934"/>
                </a:cubicBezTo>
                <a:lnTo>
                  <a:pt x="1450376" y="4149832"/>
                </a:lnTo>
                <a:cubicBezTo>
                  <a:pt x="1272413" y="4327795"/>
                  <a:pt x="983878" y="4327795"/>
                  <a:pt x="805915" y="4149832"/>
                </a:cubicBezTo>
                <a:cubicBezTo>
                  <a:pt x="627951" y="3971869"/>
                  <a:pt x="627951" y="3683333"/>
                  <a:pt x="805915" y="3505370"/>
                </a:cubicBezTo>
                <a:lnTo>
                  <a:pt x="4177812" y="133473"/>
                </a:lnTo>
                <a:cubicBezTo>
                  <a:pt x="4266794" y="44491"/>
                  <a:pt x="4383418" y="0"/>
                  <a:pt x="450004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 rot="18900000">
            <a:off x="137920" y="6788509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782573" y="2543224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782573" y="312702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803034" y="3559597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-1610899" y="-1708902"/>
            <a:ext cx="9242753" cy="7509636"/>
          </a:xfrm>
          <a:custGeom>
            <a:avLst/>
            <a:gdLst/>
            <a:ahLst/>
            <a:cxnLst/>
            <a:rect l="l" t="t" r="r" b="b"/>
            <a:pathLst>
              <a:path w="6932065" h="6258030">
                <a:moveTo>
                  <a:pt x="6544742" y="2108199"/>
                </a:moveTo>
                <a:cubicBezTo>
                  <a:pt x="6661367" y="2108199"/>
                  <a:pt x="6777992" y="2152691"/>
                  <a:pt x="6866974" y="2241671"/>
                </a:cubicBezTo>
                <a:cubicBezTo>
                  <a:pt x="7044937" y="2419635"/>
                  <a:pt x="7044937" y="2708170"/>
                  <a:pt x="6866974" y="2886133"/>
                </a:cubicBezTo>
                <a:lnTo>
                  <a:pt x="3495076" y="6258030"/>
                </a:lnTo>
                <a:cubicBezTo>
                  <a:pt x="3317113" y="6435994"/>
                  <a:pt x="3028578" y="6435994"/>
                  <a:pt x="2850615" y="6258030"/>
                </a:cubicBezTo>
                <a:cubicBezTo>
                  <a:pt x="2672652" y="6080067"/>
                  <a:pt x="2672652" y="5791532"/>
                  <a:pt x="2850615" y="5613569"/>
                </a:cubicBezTo>
                <a:lnTo>
                  <a:pt x="6222513" y="2241671"/>
                </a:lnTo>
                <a:cubicBezTo>
                  <a:pt x="6311494" y="2152690"/>
                  <a:pt x="6428118" y="2108199"/>
                  <a:pt x="6544742" y="2108199"/>
                </a:cubicBezTo>
                <a:close/>
                <a:moveTo>
                  <a:pt x="6609834" y="490004"/>
                </a:moveTo>
                <a:cubicBezTo>
                  <a:pt x="6726459" y="490004"/>
                  <a:pt x="6843084" y="534495"/>
                  <a:pt x="6932065" y="623477"/>
                </a:cubicBezTo>
                <a:cubicBezTo>
                  <a:pt x="7110028" y="801440"/>
                  <a:pt x="7110028" y="1089975"/>
                  <a:pt x="6932065" y="1267938"/>
                </a:cubicBezTo>
                <a:lnTo>
                  <a:pt x="1992770" y="6207232"/>
                </a:lnTo>
                <a:cubicBezTo>
                  <a:pt x="1814808" y="6385196"/>
                  <a:pt x="1526273" y="6385196"/>
                  <a:pt x="1348309" y="6207232"/>
                </a:cubicBezTo>
                <a:cubicBezTo>
                  <a:pt x="1170346" y="6029269"/>
                  <a:pt x="1170346" y="5740734"/>
                  <a:pt x="1348309" y="5562771"/>
                </a:cubicBezTo>
                <a:lnTo>
                  <a:pt x="6287604" y="623477"/>
                </a:lnTo>
                <a:cubicBezTo>
                  <a:pt x="6376585" y="534495"/>
                  <a:pt x="6493210" y="490004"/>
                  <a:pt x="6609834" y="490004"/>
                </a:cubicBezTo>
                <a:close/>
                <a:moveTo>
                  <a:pt x="5515052" y="478102"/>
                </a:moveTo>
                <a:cubicBezTo>
                  <a:pt x="5581110" y="478102"/>
                  <a:pt x="5647169" y="503302"/>
                  <a:pt x="5697569" y="553703"/>
                </a:cubicBezTo>
                <a:cubicBezTo>
                  <a:pt x="5798371" y="654505"/>
                  <a:pt x="5798371" y="817936"/>
                  <a:pt x="5697569" y="918738"/>
                </a:cubicBezTo>
                <a:lnTo>
                  <a:pt x="365036" y="6251272"/>
                </a:lnTo>
                <a:cubicBezTo>
                  <a:pt x="264234" y="6352073"/>
                  <a:pt x="100802" y="6352073"/>
                  <a:pt x="0" y="6251272"/>
                </a:cubicBezTo>
                <a:cubicBezTo>
                  <a:pt x="-100801" y="6150469"/>
                  <a:pt x="-100801" y="5987038"/>
                  <a:pt x="0" y="5886236"/>
                </a:cubicBezTo>
                <a:lnTo>
                  <a:pt x="5332534" y="553702"/>
                </a:lnTo>
                <a:cubicBezTo>
                  <a:pt x="5382935" y="503302"/>
                  <a:pt x="5448993" y="478101"/>
                  <a:pt x="5515052" y="478102"/>
                </a:cubicBezTo>
                <a:close/>
                <a:moveTo>
                  <a:pt x="4500043" y="0"/>
                </a:moveTo>
                <a:cubicBezTo>
                  <a:pt x="4616667" y="0"/>
                  <a:pt x="4733292" y="44491"/>
                  <a:pt x="4822273" y="133473"/>
                </a:cubicBezTo>
                <a:cubicBezTo>
                  <a:pt x="5000237" y="311436"/>
                  <a:pt x="5000237" y="599971"/>
                  <a:pt x="4822273" y="777934"/>
                </a:cubicBezTo>
                <a:lnTo>
                  <a:pt x="1450376" y="4149832"/>
                </a:lnTo>
                <a:cubicBezTo>
                  <a:pt x="1272413" y="4327795"/>
                  <a:pt x="983878" y="4327795"/>
                  <a:pt x="805915" y="4149832"/>
                </a:cubicBezTo>
                <a:cubicBezTo>
                  <a:pt x="627951" y="3971869"/>
                  <a:pt x="627951" y="3683333"/>
                  <a:pt x="805915" y="3505370"/>
                </a:cubicBezTo>
                <a:lnTo>
                  <a:pt x="4177812" y="133473"/>
                </a:lnTo>
                <a:cubicBezTo>
                  <a:pt x="4266794" y="44491"/>
                  <a:pt x="4383418" y="0"/>
                  <a:pt x="450004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 rot="18900000">
            <a:off x="1001518" y="5334423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7138173" y="3247495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7138173" y="3831293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158634" y="4263869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 userDrawn="1"/>
        </p:nvSpPr>
        <p:spPr>
          <a:xfrm rot="18900000">
            <a:off x="800771" y="3115671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 userDrawn="1"/>
        </p:nvSpPr>
        <p:spPr>
          <a:xfrm rot="18900000">
            <a:off x="2256988" y="3714319"/>
            <a:ext cx="4527448" cy="65382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ounded Rectangle 16"/>
          <p:cNvSpPr/>
          <p:nvPr userDrawn="1"/>
        </p:nvSpPr>
        <p:spPr>
          <a:xfrm rot="18900000" flipV="1">
            <a:off x="-292739" y="3248182"/>
            <a:ext cx="6422592" cy="37033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ounded Rectangle 5"/>
          <p:cNvSpPr/>
          <p:nvPr userDrawn="1"/>
        </p:nvSpPr>
        <p:spPr>
          <a:xfrm rot="18900000">
            <a:off x="627182" y="2201944"/>
            <a:ext cx="4527448" cy="6538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Placeholder 7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82573" y="2543224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8" name="Text Placeholder 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82573" y="312702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9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803034" y="3559597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  <p:bldP spid="6" grpId="0" animBg="1"/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6" Type="http://schemas.openxmlformats.org/officeDocument/2006/relationships/theme" Target="../theme/theme2.xml"/><Relationship Id="rId45" Type="http://schemas.openxmlformats.org/officeDocument/2006/relationships/slideLayout" Target="../slideLayouts/slideLayout56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15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" Type="http://schemas.openxmlformats.org/officeDocument/2006/relationships/slideLayout" Target="../slideLayouts/slideLayout14.xml"/><Relationship Id="rId29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4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openxmlformats.org/officeDocument/2006/relationships/chart" Target="../charts/chart5.xml"/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chart" Target="../charts/char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文档 18"/>
          <p:cNvSpPr/>
          <p:nvPr/>
        </p:nvSpPr>
        <p:spPr>
          <a:xfrm>
            <a:off x="0" y="0"/>
            <a:ext cx="12192000" cy="6338455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1000" sy="101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124200" y="1485472"/>
            <a:ext cx="5915611" cy="2250878"/>
            <a:chOff x="3124200" y="1641336"/>
            <a:chExt cx="5915611" cy="2250878"/>
          </a:xfrm>
        </p:grpSpPr>
        <p:sp>
          <p:nvSpPr>
            <p:cNvPr id="6" name="矩形: 圆角 5"/>
            <p:cNvSpPr/>
            <p:nvPr/>
          </p:nvSpPr>
          <p:spPr>
            <a:xfrm>
              <a:off x="3124200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4607584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6084993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7562402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149786" y="1676223"/>
              <a:ext cx="136271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2</a:t>
              </a:r>
              <a:endParaRPr lang="zh-CN" altLang="en-US" sz="138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685394" y="1665402"/>
              <a:ext cx="1254002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0</a:t>
              </a:r>
              <a:endParaRPr lang="zh-CN" altLang="en-US" sz="138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168777" y="1676221"/>
              <a:ext cx="136271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2</a:t>
              </a:r>
              <a:endParaRPr lang="zh-CN" altLang="en-US" sz="138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677093" y="1676222"/>
              <a:ext cx="1362718" cy="2214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1</a:t>
              </a:r>
              <a:endParaRPr lang="en-US" altLang="zh-CN" sz="138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3013084" y="3866542"/>
            <a:ext cx="60267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年终总结</a:t>
            </a:r>
            <a:r>
              <a:rPr lang="en-US" altLang="zh-CN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/</a:t>
            </a:r>
            <a:r>
              <a:rPr lang="zh-CN" altLang="en-US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工作计划</a:t>
            </a:r>
            <a:r>
              <a:rPr lang="en-US" altLang="zh-CN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/</a:t>
            </a:r>
            <a:r>
              <a:rPr lang="zh-CN" altLang="en-US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新年计划</a:t>
            </a:r>
            <a:endParaRPr lang="zh-CN" altLang="en-US" sz="3200" dirty="0">
              <a:solidFill>
                <a:srgbClr val="002060"/>
              </a:solidFill>
              <a:latin typeface="思源黑体 CN Regular"/>
              <a:ea typeface="思源黑体 CN Regular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2940347" y="4564828"/>
            <a:ext cx="6099464" cy="0"/>
          </a:xfrm>
          <a:prstGeom prst="line">
            <a:avLst/>
          </a:prstGeom>
          <a:ln w="349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2940346" y="4727864"/>
            <a:ext cx="6269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汇报人</a:t>
            </a:r>
            <a:r>
              <a:rPr lang="zh-CN" altLang="en-US" dirty="0" smtClean="0">
                <a:solidFill>
                  <a:srgbClr val="002060"/>
                </a:solidFill>
                <a:latin typeface="思源黑体 CN Regular"/>
                <a:ea typeface="思源黑体 CN Regular"/>
              </a:rPr>
              <a:t>：设计部          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汇报时间：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2020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年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X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月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X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号</a:t>
            </a:r>
            <a:endParaRPr lang="zh-CN" altLang="en-US" dirty="0">
              <a:solidFill>
                <a:srgbClr val="002060"/>
              </a:solidFill>
              <a:latin typeface="思源黑体 CN Regular"/>
              <a:ea typeface="思源黑体 CN Regula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5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02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完 成 情 况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665217" y="2172058"/>
            <a:ext cx="4523514" cy="1823400"/>
            <a:chOff x="6665217" y="2172058"/>
            <a:chExt cx="4523514" cy="1823400"/>
          </a:xfrm>
        </p:grpSpPr>
        <p:sp>
          <p:nvSpPr>
            <p:cNvPr id="45" name="圆角矩形 3"/>
            <p:cNvSpPr>
              <a:spLocks noChangeArrowheads="1"/>
            </p:cNvSpPr>
            <p:nvPr/>
          </p:nvSpPr>
          <p:spPr bwMode="auto">
            <a:xfrm>
              <a:off x="6665217" y="2422627"/>
              <a:ext cx="4523514" cy="1572831"/>
            </a:xfrm>
            <a:prstGeom prst="roundRect">
              <a:avLst>
                <a:gd name="adj" fmla="val 9083"/>
              </a:avLst>
            </a:prstGeom>
            <a:noFill/>
            <a:ln w="12700">
              <a:solidFill>
                <a:sysClr val="window" lastClr="FFFFFF">
                  <a:lumMod val="50000"/>
                </a:sysClr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15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7" name="圆角矩形 7"/>
            <p:cNvSpPr>
              <a:spLocks noChangeArrowheads="1"/>
            </p:cNvSpPr>
            <p:nvPr/>
          </p:nvSpPr>
          <p:spPr bwMode="auto">
            <a:xfrm>
              <a:off x="7311210" y="2172058"/>
              <a:ext cx="3231528" cy="492674"/>
            </a:xfrm>
            <a:prstGeom prst="roundRect">
              <a:avLst>
                <a:gd name="adj" fmla="val 16667"/>
              </a:avLst>
            </a:prstGeom>
            <a:solidFill>
              <a:srgbClr val="203864"/>
            </a:solidFill>
            <a:ln>
              <a:noFill/>
            </a:ln>
          </p:spPr>
          <p:txBody>
            <a:bodyPr anchor="b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latin typeface="思源黑体 Light"/>
                  <a:ea typeface="思源黑体 Light"/>
                  <a:cs typeface="华文黑体" pitchFamily="2" charset="-122"/>
                  <a:sym typeface="Source Han Serif SC" panose="02020400000000000000" pitchFamily="18" charset="-122"/>
                </a:rPr>
                <a:t>点击此处添加标</a:t>
              </a:r>
              <a:endParaRPr lang="zh-CN" altLang="en-US" sz="2400" b="1" dirty="0">
                <a:solidFill>
                  <a:prstClr val="white"/>
                </a:solidFill>
                <a:latin typeface="思源黑体 Light"/>
                <a:ea typeface="思源黑体 Light"/>
                <a:cs typeface="华文黑体" pitchFamily="2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7144758" y="2915301"/>
              <a:ext cx="3562641" cy="92204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>
              <a:defPPr>
                <a:defRPr lang="zh-CN"/>
              </a:defPPr>
              <a:lvl1pPr>
                <a:lnSpc>
                  <a:spcPts val="2200"/>
                </a:lnSpc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pPr algn="ctr"/>
              <a:r>
                <a:rPr lang="en-US" altLang="zh-CN" dirty="0"/>
                <a:t>Would a man running in the rain, also don't want to put into the arms of the false.</a:t>
              </a:r>
              <a:endParaRPr lang="zh-CN" altLang="zh-CN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665217" y="4234175"/>
            <a:ext cx="4523514" cy="1779382"/>
            <a:chOff x="6665217" y="4234175"/>
            <a:chExt cx="4523514" cy="1779382"/>
          </a:xfrm>
        </p:grpSpPr>
        <p:sp>
          <p:nvSpPr>
            <p:cNvPr id="46" name="圆角矩形 5"/>
            <p:cNvSpPr>
              <a:spLocks noChangeArrowheads="1"/>
            </p:cNvSpPr>
            <p:nvPr/>
          </p:nvSpPr>
          <p:spPr bwMode="auto">
            <a:xfrm>
              <a:off x="6665217" y="4440726"/>
              <a:ext cx="4523514" cy="1572831"/>
            </a:xfrm>
            <a:prstGeom prst="roundRect">
              <a:avLst>
                <a:gd name="adj" fmla="val 9083"/>
              </a:avLst>
            </a:prstGeom>
            <a:noFill/>
            <a:ln w="12700">
              <a:solidFill>
                <a:sysClr val="window" lastClr="FFFFFF">
                  <a:lumMod val="50000"/>
                </a:sysClr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15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8" name="圆角矩形 9"/>
            <p:cNvSpPr>
              <a:spLocks noChangeArrowheads="1"/>
            </p:cNvSpPr>
            <p:nvPr/>
          </p:nvSpPr>
          <p:spPr bwMode="auto">
            <a:xfrm>
              <a:off x="7311210" y="4234175"/>
              <a:ext cx="3231528" cy="492674"/>
            </a:xfrm>
            <a:prstGeom prst="roundRect">
              <a:avLst>
                <a:gd name="adj" fmla="val 16667"/>
              </a:avLst>
            </a:prstGeom>
            <a:solidFill>
              <a:srgbClr val="203864"/>
            </a:solidFill>
            <a:ln>
              <a:noFill/>
            </a:ln>
          </p:spPr>
          <p:txBody>
            <a:bodyPr anchor="b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latin typeface="思源黑体 Light"/>
                  <a:ea typeface="思源黑体 Light"/>
                  <a:cs typeface="华文黑体" pitchFamily="2" charset="-122"/>
                  <a:sym typeface="Source Han Serif SC" panose="02020400000000000000" pitchFamily="18" charset="-122"/>
                </a:rPr>
                <a:t>点击此处添加标</a:t>
              </a:r>
              <a:endParaRPr lang="zh-CN" altLang="en-US" sz="2400" b="1" dirty="0">
                <a:solidFill>
                  <a:prstClr val="white"/>
                </a:solidFill>
                <a:latin typeface="思源黑体 Light"/>
                <a:ea typeface="思源黑体 Light"/>
                <a:cs typeface="华文黑体" pitchFamily="2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7157395" y="4933248"/>
              <a:ext cx="3562641" cy="92204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>
              <a:defPPr>
                <a:defRPr lang="zh-CN"/>
              </a:defPPr>
              <a:lvl1pPr algn="ctr">
                <a:lnSpc>
                  <a:spcPts val="2200"/>
                </a:lnSpc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r>
                <a:rPr lang="en-US" altLang="zh-CN" dirty="0"/>
                <a:t>Would a man running in the rain, also don't want to put into the arms of the false.</a:t>
              </a:r>
              <a:endParaRPr lang="zh-CN" altLang="zh-CN" dirty="0"/>
            </a:p>
          </p:txBody>
        </p:sp>
      </p:grpSp>
      <p:sp>
        <p:nvSpPr>
          <p:cNvPr id="2" name="矩形: 圆角 1"/>
          <p:cNvSpPr/>
          <p:nvPr/>
        </p:nvSpPr>
        <p:spPr>
          <a:xfrm>
            <a:off x="999309" y="2080960"/>
            <a:ext cx="5209604" cy="3940667"/>
          </a:xfrm>
          <a:prstGeom prst="roundRect">
            <a:avLst>
              <a:gd name="adj" fmla="val 7385"/>
            </a:avLst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4213" cy="3105275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4096783" y="4272828"/>
            <a:ext cx="8095217" cy="2585172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grpSp>
        <p:nvGrpSpPr>
          <p:cNvPr id="27" name="组合 26"/>
          <p:cNvGrpSpPr/>
          <p:nvPr/>
        </p:nvGrpSpPr>
        <p:grpSpPr>
          <a:xfrm>
            <a:off x="3115319" y="2388494"/>
            <a:ext cx="6459570" cy="1884334"/>
            <a:chOff x="3692836" y="2388494"/>
            <a:chExt cx="6459570" cy="1884334"/>
          </a:xfrm>
        </p:grpSpPr>
        <p:sp>
          <p:nvSpPr>
            <p:cNvPr id="21" name="文本框 20"/>
            <p:cNvSpPr txBox="1"/>
            <p:nvPr/>
          </p:nvSpPr>
          <p:spPr>
            <a:xfrm>
              <a:off x="3692836" y="3550135"/>
              <a:ext cx="18420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Part Three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flipH="1">
              <a:off x="5545098" y="2388494"/>
              <a:ext cx="45719" cy="1884334"/>
            </a:xfrm>
            <a:prstGeom prst="rect">
              <a:avLst/>
            </a:prstGeom>
            <a:solidFill>
              <a:srgbClr val="203864"/>
            </a:solidFill>
            <a:ln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79258" y="2607358"/>
              <a:ext cx="296166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项目展示</a:t>
              </a:r>
              <a:endParaRPr kumimoji="0" lang="zh-CN" altLang="en-US" sz="4400" b="1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4" name="Rectangle 55"/>
            <p:cNvSpPr/>
            <p:nvPr/>
          </p:nvSpPr>
          <p:spPr>
            <a:xfrm>
              <a:off x="5836649" y="3349286"/>
              <a:ext cx="4315757" cy="645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2200"/>
                </a:lnSpc>
                <a:defRPr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rPr>
                <a:t>Life is not waiting for the storm in the past, but learning to dance in the wind and rain.</a:t>
              </a:r>
              <a:endParaRPr kumimoji="0" lang="en-US" sz="80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cs typeface="Segoe UI Light" panose="020B0502040204020203" pitchFamily="34" charset="0"/>
                <a:sym typeface="Century Gothic" panose="020B0502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703025" y="2564903"/>
              <a:ext cx="184207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3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rism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03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项 目 展 示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933207" y="2216071"/>
            <a:ext cx="5332611" cy="3792496"/>
            <a:chOff x="1068568" y="1571996"/>
            <a:chExt cx="5423529" cy="4572984"/>
          </a:xfrm>
        </p:grpSpPr>
        <p:sp>
          <p:nvSpPr>
            <p:cNvPr id="26" name="0"/>
            <p:cNvSpPr/>
            <p:nvPr/>
          </p:nvSpPr>
          <p:spPr>
            <a:xfrm>
              <a:off x="1068568" y="1571996"/>
              <a:ext cx="5400000" cy="4572984"/>
            </a:xfrm>
            <a:custGeom>
              <a:avLst/>
              <a:gdLst/>
              <a:ahLst/>
              <a:cxnLst/>
              <a:rect l="l" t="t" r="r" b="b"/>
              <a:pathLst>
                <a:path w="5400000" h="4572984">
                  <a:moveTo>
                    <a:pt x="0" y="3140084"/>
                  </a:moveTo>
                  <a:lnTo>
                    <a:pt x="5400000" y="3140084"/>
                  </a:lnTo>
                  <a:lnTo>
                    <a:pt x="5400000" y="4572984"/>
                  </a:lnTo>
                  <a:lnTo>
                    <a:pt x="0" y="4572984"/>
                  </a:lnTo>
                  <a:close/>
                  <a:moveTo>
                    <a:pt x="0" y="1585300"/>
                  </a:moveTo>
                  <a:lnTo>
                    <a:pt x="5400000" y="1585300"/>
                  </a:lnTo>
                  <a:lnTo>
                    <a:pt x="5400000" y="3018200"/>
                  </a:lnTo>
                  <a:lnTo>
                    <a:pt x="0" y="3018200"/>
                  </a:lnTo>
                  <a:close/>
                  <a:moveTo>
                    <a:pt x="0" y="0"/>
                  </a:moveTo>
                  <a:lnTo>
                    <a:pt x="5400000" y="0"/>
                  </a:lnTo>
                  <a:lnTo>
                    <a:pt x="5400000" y="1432900"/>
                  </a:lnTo>
                  <a:lnTo>
                    <a:pt x="0" y="1432900"/>
                  </a:lnTo>
                  <a:close/>
                </a:path>
              </a:pathLst>
            </a:custGeom>
            <a:blipFill dpi="0" rotWithShape="1">
              <a:blip r:embed="rId4"/>
              <a:srcRect/>
              <a:stretch>
                <a:fillRect l="-20000"/>
              </a:stretch>
            </a:blipFill>
            <a:ln w="3175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16" tIns="45708" rIns="91416" bIns="45708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/>
                <a:cs typeface="+mn-cs"/>
              </a:endParaRPr>
            </a:p>
          </p:txBody>
        </p:sp>
        <p:sp>
          <p:nvSpPr>
            <p:cNvPr id="27" name="1"/>
            <p:cNvSpPr/>
            <p:nvPr/>
          </p:nvSpPr>
          <p:spPr>
            <a:xfrm>
              <a:off x="6191517" y="1571996"/>
              <a:ext cx="277051" cy="1432900"/>
            </a:xfrm>
            <a:prstGeom prst="rect">
              <a:avLst/>
            </a:prstGeom>
            <a:solidFill>
              <a:srgbClr val="203864"/>
            </a:solidFill>
            <a:ln w="3175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16" tIns="45708" rIns="91416" bIns="45708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/>
                <a:cs typeface="+mn-cs"/>
              </a:endParaRPr>
            </a:p>
          </p:txBody>
        </p:sp>
        <p:sp>
          <p:nvSpPr>
            <p:cNvPr id="28" name="2"/>
            <p:cNvSpPr/>
            <p:nvPr/>
          </p:nvSpPr>
          <p:spPr>
            <a:xfrm>
              <a:off x="6191517" y="3142034"/>
              <a:ext cx="300580" cy="1432900"/>
            </a:xfrm>
            <a:prstGeom prst="rect">
              <a:avLst/>
            </a:prstGeom>
            <a:solidFill>
              <a:srgbClr val="203864"/>
            </a:solidFill>
            <a:ln w="3175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16" tIns="45708" rIns="91416" bIns="45708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/>
                <a:cs typeface="+mn-cs"/>
              </a:endParaRPr>
            </a:p>
          </p:txBody>
        </p:sp>
        <p:sp>
          <p:nvSpPr>
            <p:cNvPr id="29" name="3"/>
            <p:cNvSpPr/>
            <p:nvPr/>
          </p:nvSpPr>
          <p:spPr>
            <a:xfrm>
              <a:off x="6191517" y="4712077"/>
              <a:ext cx="300580" cy="1432900"/>
            </a:xfrm>
            <a:prstGeom prst="rect">
              <a:avLst/>
            </a:prstGeom>
            <a:solidFill>
              <a:srgbClr val="203864"/>
            </a:solidFill>
            <a:ln w="3175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16" tIns="45708" rIns="91416" bIns="45708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/>
                <a:cs typeface="+mn-cs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946938" y="3502988"/>
            <a:ext cx="3903796" cy="987108"/>
            <a:chOff x="6445839" y="2345878"/>
            <a:chExt cx="4116371" cy="987365"/>
          </a:xfrm>
        </p:grpSpPr>
        <p:sp>
          <p:nvSpPr>
            <p:cNvPr id="31" name="矩形 30"/>
            <p:cNvSpPr/>
            <p:nvPr/>
          </p:nvSpPr>
          <p:spPr>
            <a:xfrm>
              <a:off x="6445840" y="2785514"/>
              <a:ext cx="4116370" cy="54772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32" name="TextBox 36"/>
            <p:cNvSpPr txBox="1"/>
            <p:nvPr/>
          </p:nvSpPr>
          <p:spPr>
            <a:xfrm>
              <a:off x="6445839" y="2345878"/>
              <a:ext cx="1967600" cy="356379"/>
            </a:xfrm>
            <a:prstGeom prst="rect">
              <a:avLst/>
            </a:prstGeom>
            <a:solidFill>
              <a:srgbClr val="203864"/>
            </a:solidFill>
          </p:spPr>
          <p:txBody>
            <a:bodyPr wrap="square" lIns="0" tIns="0" rIns="0" bIns="0" rtlCol="0" anchor="ctr" anchorCtr="1">
              <a:noAutofit/>
            </a:bodyPr>
            <a:lstStyle/>
            <a:p>
              <a:pPr marL="0" marR="0" lvl="0" indent="0" algn="ctr" defTabSz="121602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/>
                  <a:ea typeface="字魂59号-创粗黑"/>
                  <a:cs typeface="+mn-ea"/>
                  <a:sym typeface="Arial" panose="020B0604020202020204" pitchFamily="34" charset="0"/>
                </a:rPr>
                <a:t>单击编辑标题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/>
                <a:ea typeface="字魂59号-创粗黑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946938" y="4930876"/>
            <a:ext cx="4008299" cy="1001196"/>
            <a:chOff x="6445839" y="3500922"/>
            <a:chExt cx="4226564" cy="1001454"/>
          </a:xfrm>
        </p:grpSpPr>
        <p:sp>
          <p:nvSpPr>
            <p:cNvPr id="34" name="矩形 33"/>
            <p:cNvSpPr/>
            <p:nvPr/>
          </p:nvSpPr>
          <p:spPr>
            <a:xfrm>
              <a:off x="6445840" y="3954647"/>
              <a:ext cx="4226563" cy="54772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35" name="TextBox 39"/>
            <p:cNvSpPr txBox="1"/>
            <p:nvPr/>
          </p:nvSpPr>
          <p:spPr>
            <a:xfrm>
              <a:off x="6445839" y="3500922"/>
              <a:ext cx="1967599" cy="356379"/>
            </a:xfrm>
            <a:prstGeom prst="rect">
              <a:avLst/>
            </a:prstGeom>
            <a:solidFill>
              <a:srgbClr val="203864"/>
            </a:solidFill>
          </p:spPr>
          <p:txBody>
            <a:bodyPr wrap="square" lIns="0" tIns="0" rIns="0" bIns="0" rtlCol="0" anchor="ctr" anchorCtr="1">
              <a:noAutofit/>
            </a:bodyPr>
            <a:lstStyle>
              <a:defPPr>
                <a:defRPr lang="zh-CN"/>
              </a:defPPr>
              <a:lvl1pPr marR="0" lvl="0" indent="0" algn="ctr" defTabSz="121602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2000" b="0" i="0" u="none" strike="noStrike" kern="0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/>
                  <a:ea typeface="字魂59号-创粗黑"/>
                  <a:cs typeface="+mn-ea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单击编辑标题</a:t>
              </a:r>
              <a:endParaRPr lang="en-US" dirty="0"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03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项 目 展 示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pic>
        <p:nvPicPr>
          <p:cNvPr id="31" name="图片占位符 18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1244449" y="2017202"/>
            <a:ext cx="2986867" cy="1990401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44" name="Oval 22"/>
          <p:cNvSpPr/>
          <p:nvPr/>
        </p:nvSpPr>
        <p:spPr>
          <a:xfrm>
            <a:off x="1244449" y="4622634"/>
            <a:ext cx="585755" cy="585755"/>
          </a:xfrm>
          <a:prstGeom prst="ellipse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77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Arial" panose="020B0604020202020204" pitchFamily="34" charset="0"/>
              </a:rPr>
              <a:t>01</a:t>
            </a:r>
            <a:endParaRPr lang="en-US" sz="1400" dirty="0">
              <a:solidFill>
                <a:prstClr val="white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45" name="Oval 25"/>
          <p:cNvSpPr/>
          <p:nvPr/>
        </p:nvSpPr>
        <p:spPr>
          <a:xfrm>
            <a:off x="7216435" y="4628542"/>
            <a:ext cx="585755" cy="585755"/>
          </a:xfrm>
          <a:prstGeom prst="ellipse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77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1400" dirty="0">
                <a:solidFill>
                  <a:srgbClr val="FFFFF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Arial" panose="020B0604020202020204" pitchFamily="34" charset="0"/>
              </a:rPr>
              <a:t>02</a:t>
            </a:r>
            <a:endParaRPr lang="en-US" sz="1400" dirty="0">
              <a:solidFill>
                <a:srgbClr val="FFFFF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412674" y="2006959"/>
            <a:ext cx="3218551" cy="2000644"/>
            <a:chOff x="4412674" y="2006959"/>
            <a:chExt cx="3218551" cy="2000644"/>
          </a:xfrm>
        </p:grpSpPr>
        <p:sp>
          <p:nvSpPr>
            <p:cNvPr id="42" name="Rectangle 5"/>
            <p:cNvSpPr/>
            <p:nvPr/>
          </p:nvSpPr>
          <p:spPr>
            <a:xfrm>
              <a:off x="4412674" y="2006959"/>
              <a:ext cx="3218551" cy="2000644"/>
            </a:xfrm>
            <a:prstGeom prst="rect">
              <a:avLst/>
            </a:prstGeom>
            <a:solidFill>
              <a:srgbClr val="203864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705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išľíďè"/>
            <p:cNvSpPr/>
            <p:nvPr/>
          </p:nvSpPr>
          <p:spPr bwMode="auto">
            <a:xfrm>
              <a:off x="4641650" y="2731678"/>
              <a:ext cx="2759844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47" name="iSlíďè"/>
            <p:cNvSpPr txBox="1"/>
            <p:nvPr/>
          </p:nvSpPr>
          <p:spPr bwMode="auto">
            <a:xfrm>
              <a:off x="4643255" y="2283399"/>
              <a:ext cx="219583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标题文本预设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812823" y="2006490"/>
            <a:ext cx="3218552" cy="2000645"/>
            <a:chOff x="7812823" y="2006490"/>
            <a:chExt cx="3218552" cy="2000645"/>
          </a:xfrm>
        </p:grpSpPr>
        <p:sp>
          <p:nvSpPr>
            <p:cNvPr id="43" name="Rectangle 6"/>
            <p:cNvSpPr/>
            <p:nvPr/>
          </p:nvSpPr>
          <p:spPr>
            <a:xfrm>
              <a:off x="7812823" y="2006490"/>
              <a:ext cx="3218552" cy="2000645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705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išľíďè"/>
            <p:cNvSpPr/>
            <p:nvPr/>
          </p:nvSpPr>
          <p:spPr bwMode="auto">
            <a:xfrm>
              <a:off x="8160935" y="2732749"/>
              <a:ext cx="2759844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49" name="iSlíďè"/>
            <p:cNvSpPr txBox="1"/>
            <p:nvPr/>
          </p:nvSpPr>
          <p:spPr bwMode="auto">
            <a:xfrm>
              <a:off x="8162540" y="2284470"/>
              <a:ext cx="219583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标题文本预设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0" name="išľíďè"/>
          <p:cNvSpPr/>
          <p:nvPr/>
        </p:nvSpPr>
        <p:spPr bwMode="auto">
          <a:xfrm>
            <a:off x="1965001" y="4889456"/>
            <a:ext cx="3919228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51" name="iSlíďè"/>
          <p:cNvSpPr txBox="1"/>
          <p:nvPr/>
        </p:nvSpPr>
        <p:spPr bwMode="auto">
          <a:xfrm>
            <a:off x="1914675" y="4558880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52" name="išľíďè"/>
          <p:cNvSpPr/>
          <p:nvPr/>
        </p:nvSpPr>
        <p:spPr bwMode="auto">
          <a:xfrm>
            <a:off x="7942851" y="4871167"/>
            <a:ext cx="3077891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53" name="iSlíďè"/>
          <p:cNvSpPr txBox="1"/>
          <p:nvPr/>
        </p:nvSpPr>
        <p:spPr bwMode="auto">
          <a:xfrm>
            <a:off x="7892525" y="4540591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44" grpId="0" animBg="1"/>
      <p:bldP spid="45" grpId="0" animBg="1"/>
      <p:bldP spid="50" grpId="0"/>
      <p:bldP spid="51" grpId="0"/>
      <p:bldP spid="52" grpId="0"/>
      <p:bldP spid="5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5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6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03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项 目 展 示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247294" y="1517736"/>
            <a:ext cx="1871368" cy="1980688"/>
            <a:chOff x="595958" y="1304396"/>
            <a:chExt cx="1871368" cy="1980688"/>
          </a:xfrm>
        </p:grpSpPr>
        <p:graphicFrame>
          <p:nvGraphicFramePr>
            <p:cNvPr id="9" name="Chart 61"/>
            <p:cNvGraphicFramePr/>
            <p:nvPr/>
          </p:nvGraphicFramePr>
          <p:xfrm>
            <a:off x="595958" y="1304396"/>
            <a:ext cx="1871368" cy="198068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sp>
          <p:nvSpPr>
            <p:cNvPr id="10" name="文本框 9"/>
            <p:cNvSpPr txBox="1"/>
            <p:nvPr/>
          </p:nvSpPr>
          <p:spPr>
            <a:xfrm>
              <a:off x="1122921" y="2033130"/>
              <a:ext cx="81744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60</a:t>
              </a:r>
              <a:r>
                <a:rPr kumimoji="0" lang="en-US" altLang="zh-CN" sz="1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%</a:t>
              </a:r>
              <a:endParaRPr kumimoji="0" lang="zh-CN" altLang="en-US" sz="2800" b="0" i="0" u="none" strike="noStrike" kern="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Light"/>
                <a:ea typeface="思源黑体 Ligh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247294" y="4002885"/>
            <a:ext cx="1871368" cy="1980688"/>
            <a:chOff x="595958" y="1304396"/>
            <a:chExt cx="1871368" cy="1980688"/>
          </a:xfrm>
        </p:grpSpPr>
        <p:graphicFrame>
          <p:nvGraphicFramePr>
            <p:cNvPr id="15" name="Chart 61"/>
            <p:cNvGraphicFramePr/>
            <p:nvPr/>
          </p:nvGraphicFramePr>
          <p:xfrm>
            <a:off x="595958" y="1304396"/>
            <a:ext cx="1871368" cy="198068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6" name="文本框 15"/>
            <p:cNvSpPr txBox="1"/>
            <p:nvPr/>
          </p:nvSpPr>
          <p:spPr>
            <a:xfrm>
              <a:off x="1122921" y="2033130"/>
              <a:ext cx="81744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50</a:t>
              </a:r>
              <a:r>
                <a:rPr kumimoji="0" lang="en-US" altLang="zh-CN" sz="1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%</a:t>
              </a:r>
              <a:endParaRPr kumimoji="0" lang="zh-CN" altLang="en-US" sz="2800" b="0" i="0" u="none" strike="noStrike" kern="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Light"/>
                <a:ea typeface="思源黑体 Ligh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599491" y="1517736"/>
            <a:ext cx="1871368" cy="1980688"/>
            <a:chOff x="595958" y="1304396"/>
            <a:chExt cx="1871368" cy="1980688"/>
          </a:xfrm>
        </p:grpSpPr>
        <p:graphicFrame>
          <p:nvGraphicFramePr>
            <p:cNvPr id="18" name="Chart 61"/>
            <p:cNvGraphicFramePr/>
            <p:nvPr/>
          </p:nvGraphicFramePr>
          <p:xfrm>
            <a:off x="595958" y="1304396"/>
            <a:ext cx="1871368" cy="198068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9" name="文本框 18"/>
            <p:cNvSpPr txBox="1"/>
            <p:nvPr/>
          </p:nvSpPr>
          <p:spPr>
            <a:xfrm>
              <a:off x="1122921" y="2033130"/>
              <a:ext cx="81744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90</a:t>
              </a:r>
              <a:r>
                <a:rPr kumimoji="0" lang="en-US" altLang="zh-CN" sz="1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%</a:t>
              </a:r>
              <a:endParaRPr kumimoji="0" lang="zh-CN" altLang="en-US" sz="2800" b="0" i="0" u="none" strike="noStrike" kern="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Light"/>
                <a:ea typeface="思源黑体 Ligh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599491" y="4002885"/>
            <a:ext cx="1871368" cy="1980688"/>
            <a:chOff x="595958" y="1304396"/>
            <a:chExt cx="1871368" cy="1980688"/>
          </a:xfrm>
        </p:grpSpPr>
        <p:graphicFrame>
          <p:nvGraphicFramePr>
            <p:cNvPr id="21" name="Chart 61"/>
            <p:cNvGraphicFramePr/>
            <p:nvPr/>
          </p:nvGraphicFramePr>
          <p:xfrm>
            <a:off x="595958" y="1304396"/>
            <a:ext cx="1871368" cy="198068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2" name="文本框 21"/>
            <p:cNvSpPr txBox="1"/>
            <p:nvPr/>
          </p:nvSpPr>
          <p:spPr>
            <a:xfrm>
              <a:off x="1122921" y="2033130"/>
              <a:ext cx="81744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80</a:t>
              </a:r>
              <a:r>
                <a:rPr kumimoji="0" lang="en-US" altLang="zh-CN" sz="1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%</a:t>
              </a:r>
              <a:endParaRPr kumimoji="0" lang="zh-CN" altLang="en-US" sz="2800" b="0" i="0" u="none" strike="noStrike" kern="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Light"/>
                <a:ea typeface="思源黑体 Light"/>
              </a:endParaRPr>
            </a:p>
          </p:txBody>
        </p:sp>
      </p:grpSp>
      <p:sp>
        <p:nvSpPr>
          <p:cNvPr id="31" name="išľíďè"/>
          <p:cNvSpPr/>
          <p:nvPr/>
        </p:nvSpPr>
        <p:spPr bwMode="auto">
          <a:xfrm>
            <a:off x="3165399" y="2361215"/>
            <a:ext cx="2891154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32" name="iSlíďè"/>
          <p:cNvSpPr txBox="1"/>
          <p:nvPr/>
        </p:nvSpPr>
        <p:spPr bwMode="auto">
          <a:xfrm>
            <a:off x="3168238" y="1962399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33" name="išľíďè"/>
          <p:cNvSpPr/>
          <p:nvPr/>
        </p:nvSpPr>
        <p:spPr bwMode="auto">
          <a:xfrm>
            <a:off x="3165363" y="4835257"/>
            <a:ext cx="2891154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34" name="iSlíďè"/>
          <p:cNvSpPr txBox="1"/>
          <p:nvPr/>
        </p:nvSpPr>
        <p:spPr bwMode="auto">
          <a:xfrm>
            <a:off x="3168202" y="4436441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35" name="išľíďè"/>
          <p:cNvSpPr/>
          <p:nvPr/>
        </p:nvSpPr>
        <p:spPr bwMode="auto">
          <a:xfrm>
            <a:off x="8505350" y="2361215"/>
            <a:ext cx="2891154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36" name="iSlíďè"/>
          <p:cNvSpPr txBox="1"/>
          <p:nvPr/>
        </p:nvSpPr>
        <p:spPr bwMode="auto">
          <a:xfrm>
            <a:off x="8508189" y="1962399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37" name="išľíďè"/>
          <p:cNvSpPr/>
          <p:nvPr/>
        </p:nvSpPr>
        <p:spPr bwMode="auto">
          <a:xfrm>
            <a:off x="8505314" y="4835257"/>
            <a:ext cx="2891154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38" name="iSlíďè"/>
          <p:cNvSpPr txBox="1"/>
          <p:nvPr/>
        </p:nvSpPr>
        <p:spPr bwMode="auto">
          <a:xfrm>
            <a:off x="8508153" y="4436441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4213" cy="3105275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4096783" y="4272828"/>
            <a:ext cx="8095217" cy="2585172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grpSp>
        <p:nvGrpSpPr>
          <p:cNvPr id="27" name="组合 26"/>
          <p:cNvGrpSpPr/>
          <p:nvPr/>
        </p:nvGrpSpPr>
        <p:grpSpPr>
          <a:xfrm>
            <a:off x="3115319" y="2388494"/>
            <a:ext cx="6459570" cy="1884334"/>
            <a:chOff x="3692836" y="2388494"/>
            <a:chExt cx="6459570" cy="1884334"/>
          </a:xfrm>
        </p:grpSpPr>
        <p:sp>
          <p:nvSpPr>
            <p:cNvPr id="21" name="文本框 20"/>
            <p:cNvSpPr txBox="1"/>
            <p:nvPr/>
          </p:nvSpPr>
          <p:spPr>
            <a:xfrm>
              <a:off x="3692836" y="3550135"/>
              <a:ext cx="18420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Part Four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flipH="1">
              <a:off x="5545098" y="2388494"/>
              <a:ext cx="45719" cy="1884334"/>
            </a:xfrm>
            <a:prstGeom prst="rect">
              <a:avLst/>
            </a:prstGeom>
            <a:solidFill>
              <a:srgbClr val="203864"/>
            </a:solidFill>
            <a:ln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79258" y="2607358"/>
              <a:ext cx="296166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明年计划</a:t>
              </a:r>
              <a:endParaRPr kumimoji="0" lang="zh-CN" altLang="en-US" sz="4400" b="1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4" name="Rectangle 55"/>
            <p:cNvSpPr/>
            <p:nvPr/>
          </p:nvSpPr>
          <p:spPr>
            <a:xfrm>
              <a:off x="5836649" y="3349286"/>
              <a:ext cx="4315757" cy="645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2200"/>
                </a:lnSpc>
                <a:defRPr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rPr>
                <a:t>Life is not waiting for the storm in the past, but learning to dance in the wind and rain.</a:t>
              </a:r>
              <a:endParaRPr kumimoji="0" lang="en-US" sz="80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cs typeface="Segoe UI Light" panose="020B0502040204020203" pitchFamily="34" charset="0"/>
                <a:sym typeface="Century Gothic" panose="020B0502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703025" y="2564903"/>
              <a:ext cx="184207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4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04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明 年 计 划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0" y="1850624"/>
            <a:ext cx="5370139" cy="3282258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930551" y="3429001"/>
            <a:ext cx="1892704" cy="2020962"/>
            <a:chOff x="2930551" y="3429001"/>
            <a:chExt cx="1892704" cy="2020962"/>
          </a:xfrm>
        </p:grpSpPr>
        <p:sp>
          <p:nvSpPr>
            <p:cNvPr id="10" name="Rectangle 16"/>
            <p:cNvSpPr/>
            <p:nvPr/>
          </p:nvSpPr>
          <p:spPr>
            <a:xfrm>
              <a:off x="2930551" y="3429001"/>
              <a:ext cx="1892704" cy="2020962"/>
            </a:xfrm>
            <a:prstGeom prst="rect">
              <a:avLst/>
            </a:prstGeom>
            <a:solidFill>
              <a:srgbClr val="203864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en-US" sz="190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17" name="Rectangle 24"/>
            <p:cNvSpPr/>
            <p:nvPr/>
          </p:nvSpPr>
          <p:spPr>
            <a:xfrm>
              <a:off x="3628238" y="3595966"/>
              <a:ext cx="58406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8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01</a:t>
              </a:r>
              <a:endParaRPr lang="en-US" sz="28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35" name="išľíďè"/>
            <p:cNvSpPr/>
            <p:nvPr/>
          </p:nvSpPr>
          <p:spPr bwMode="auto">
            <a:xfrm>
              <a:off x="3026034" y="4409246"/>
              <a:ext cx="1742099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36" name="iSlíďè"/>
            <p:cNvSpPr txBox="1"/>
            <p:nvPr/>
          </p:nvSpPr>
          <p:spPr bwMode="auto">
            <a:xfrm>
              <a:off x="3303741" y="4032137"/>
              <a:ext cx="120349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886291" y="4359298"/>
            <a:ext cx="1892704" cy="1812751"/>
            <a:chOff x="4886291" y="4359298"/>
            <a:chExt cx="1892704" cy="1812751"/>
          </a:xfrm>
        </p:grpSpPr>
        <p:sp>
          <p:nvSpPr>
            <p:cNvPr id="14" name="Rectangle 18"/>
            <p:cNvSpPr/>
            <p:nvPr/>
          </p:nvSpPr>
          <p:spPr>
            <a:xfrm>
              <a:off x="4886291" y="4359298"/>
              <a:ext cx="1892704" cy="1812751"/>
            </a:xfrm>
            <a:prstGeom prst="rect">
              <a:avLst/>
            </a:prstGeom>
            <a:solidFill>
              <a:srgbClr val="203864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en-US" sz="190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19" name="Rectangle 26"/>
            <p:cNvSpPr/>
            <p:nvPr/>
          </p:nvSpPr>
          <p:spPr>
            <a:xfrm>
              <a:off x="5592381" y="4445198"/>
              <a:ext cx="58702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8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02</a:t>
              </a:r>
              <a:endParaRPr lang="en-US" sz="28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37" name="išľíďè"/>
            <p:cNvSpPr/>
            <p:nvPr/>
          </p:nvSpPr>
          <p:spPr bwMode="auto">
            <a:xfrm>
              <a:off x="4983305" y="5244695"/>
              <a:ext cx="1742099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38" name="iSlíďè"/>
            <p:cNvSpPr txBox="1"/>
            <p:nvPr/>
          </p:nvSpPr>
          <p:spPr bwMode="auto">
            <a:xfrm>
              <a:off x="5261012" y="4867586"/>
              <a:ext cx="120349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244862" y="2263906"/>
            <a:ext cx="1892704" cy="2020962"/>
            <a:chOff x="6244862" y="2263906"/>
            <a:chExt cx="1892704" cy="2020962"/>
          </a:xfrm>
        </p:grpSpPr>
        <p:sp>
          <p:nvSpPr>
            <p:cNvPr id="20" name="Rectangle 28"/>
            <p:cNvSpPr/>
            <p:nvPr/>
          </p:nvSpPr>
          <p:spPr>
            <a:xfrm>
              <a:off x="6244862" y="2263906"/>
              <a:ext cx="1892704" cy="2020962"/>
            </a:xfrm>
            <a:prstGeom prst="rect">
              <a:avLst/>
            </a:prstGeom>
            <a:solidFill>
              <a:srgbClr val="203864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en-US" sz="190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22" name="TextBox 30"/>
            <p:cNvSpPr txBox="1"/>
            <p:nvPr/>
          </p:nvSpPr>
          <p:spPr>
            <a:xfrm>
              <a:off x="6888111" y="2545584"/>
              <a:ext cx="5854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8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03</a:t>
              </a:r>
              <a:endParaRPr lang="en-US" sz="28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39" name="išľíďè"/>
            <p:cNvSpPr/>
            <p:nvPr/>
          </p:nvSpPr>
          <p:spPr bwMode="auto">
            <a:xfrm>
              <a:off x="6346864" y="3296228"/>
              <a:ext cx="1742099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40" name="iSlíďè"/>
            <p:cNvSpPr txBox="1"/>
            <p:nvPr/>
          </p:nvSpPr>
          <p:spPr bwMode="auto">
            <a:xfrm>
              <a:off x="6624571" y="2919119"/>
              <a:ext cx="120349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209226" y="3333196"/>
            <a:ext cx="3029991" cy="987224"/>
            <a:chOff x="909436" y="1729057"/>
            <a:chExt cx="3145406" cy="1025642"/>
          </a:xfrm>
        </p:grpSpPr>
        <p:sp>
          <p:nvSpPr>
            <p:cNvPr id="42" name="TextBox 99"/>
            <p:cNvSpPr txBox="1"/>
            <p:nvPr/>
          </p:nvSpPr>
          <p:spPr>
            <a:xfrm>
              <a:off x="909436" y="1729057"/>
              <a:ext cx="1308767" cy="383604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3" name="TextBox 100"/>
            <p:cNvSpPr txBox="1"/>
            <p:nvPr/>
          </p:nvSpPr>
          <p:spPr>
            <a:xfrm>
              <a:off x="1127646" y="2097872"/>
              <a:ext cx="2927196" cy="656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2200"/>
                </a:lnSpc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r>
                <a:rPr lang="en-US" altLang="zh-CN" dirty="0"/>
                <a:t>Would a man running in the rain, also don‘t want.</a:t>
              </a:r>
              <a:r>
                <a:rPr lang="zh-CN" altLang="en-US" dirty="0"/>
                <a:t>  </a:t>
              </a:r>
              <a:endParaRPr lang="zh-CN" altLang="zh-CN" dirty="0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180819" y="5255518"/>
            <a:ext cx="3658796" cy="998542"/>
            <a:chOff x="960802" y="2793766"/>
            <a:chExt cx="3798163" cy="1037399"/>
          </a:xfrm>
        </p:grpSpPr>
        <p:sp>
          <p:nvSpPr>
            <p:cNvPr id="45" name="TextBox 97"/>
            <p:cNvSpPr txBox="1"/>
            <p:nvPr/>
          </p:nvSpPr>
          <p:spPr>
            <a:xfrm>
              <a:off x="960802" y="2793766"/>
              <a:ext cx="1308768" cy="383604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6" name="TextBox 98"/>
            <p:cNvSpPr txBox="1"/>
            <p:nvPr/>
          </p:nvSpPr>
          <p:spPr>
            <a:xfrm>
              <a:off x="1127651" y="3174339"/>
              <a:ext cx="3631314" cy="656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04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明 年 计 划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8" name="组合 7"/>
          <p:cNvGrpSpPr>
            <a:grpSpLocks noChangeAspect="1"/>
          </p:cNvGrpSpPr>
          <p:nvPr/>
        </p:nvGrpSpPr>
        <p:grpSpPr>
          <a:xfrm>
            <a:off x="1235528" y="2024095"/>
            <a:ext cx="10003086" cy="3653288"/>
            <a:chOff x="666750" y="2160118"/>
            <a:chExt cx="10858499" cy="3965705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 cstate="screen"/>
            <a:srcRect/>
            <a:stretch>
              <a:fillRect/>
            </a:stretch>
          </p:blipFill>
          <p:spPr>
            <a:xfrm>
              <a:off x="666750" y="3595030"/>
              <a:ext cx="10858499" cy="2530793"/>
            </a:xfrm>
            <a:custGeom>
              <a:avLst/>
              <a:gdLst>
                <a:gd name="connsiteX0" fmla="*/ 0 w 10858500"/>
                <a:gd name="connsiteY0" fmla="*/ 0 h 1808440"/>
                <a:gd name="connsiteX1" fmla="*/ 10858500 w 10858500"/>
                <a:gd name="connsiteY1" fmla="*/ 0 h 1808440"/>
                <a:gd name="connsiteX2" fmla="*/ 10858500 w 10858500"/>
                <a:gd name="connsiteY2" fmla="*/ 1808440 h 1808440"/>
                <a:gd name="connsiteX3" fmla="*/ 0 w 10858500"/>
                <a:gd name="connsiteY3" fmla="*/ 1808440 h 180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500" h="1808440">
                  <a:moveTo>
                    <a:pt x="0" y="0"/>
                  </a:moveTo>
                  <a:lnTo>
                    <a:pt x="10858500" y="0"/>
                  </a:lnTo>
                  <a:lnTo>
                    <a:pt x="10858500" y="1808440"/>
                  </a:lnTo>
                  <a:lnTo>
                    <a:pt x="0" y="1808440"/>
                  </a:lnTo>
                  <a:close/>
                </a:path>
              </a:pathLst>
            </a:custGeom>
            <a:ln>
              <a:solidFill>
                <a:schemeClr val="bg1"/>
              </a:solidFill>
            </a:ln>
          </p:spPr>
        </p:pic>
        <p:sp>
          <p:nvSpPr>
            <p:cNvPr id="10" name="12"/>
            <p:cNvSpPr txBox="1"/>
            <p:nvPr/>
          </p:nvSpPr>
          <p:spPr>
            <a:xfrm>
              <a:off x="1141506" y="2160118"/>
              <a:ext cx="2880659" cy="923069"/>
            </a:xfrm>
            <a:prstGeom prst="roundRect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  <a:alpha val="25000"/>
                    </a:schemeClr>
                  </a:gs>
                </a:gsLst>
                <a:lin ang="5400000" scaled="1"/>
              </a:gradFill>
            </a:ln>
          </p:spPr>
          <p:txBody>
            <a:bodyPr wrap="square" lIns="91416" tIns="45708" rIns="91416" bIns="45708" anchor="ctr">
              <a:noAutofit/>
            </a:bodyPr>
            <a:lstStyle>
              <a:defPPr>
                <a:defRPr lang="zh-CN"/>
              </a:defPPr>
              <a:lvl1pPr algn="ctr">
                <a:lnSpc>
                  <a:spcPts val="2200"/>
                </a:lnSpc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r>
                <a:rPr lang="en-US" altLang="zh-CN" dirty="0"/>
                <a:t>Would a man running in the rain, also don't want to put into the arms of the false.</a:t>
              </a:r>
              <a:endParaRPr lang="zh-CN" altLang="zh-CN" dirty="0"/>
            </a:p>
          </p:txBody>
        </p:sp>
        <p:sp>
          <p:nvSpPr>
            <p:cNvPr id="14" name="1"/>
            <p:cNvSpPr/>
            <p:nvPr/>
          </p:nvSpPr>
          <p:spPr bwMode="auto">
            <a:xfrm>
              <a:off x="2123142" y="3241019"/>
              <a:ext cx="917386" cy="917386"/>
            </a:xfrm>
            <a:prstGeom prst="ellipse">
              <a:avLst/>
            </a:prstGeom>
            <a:solidFill>
              <a:srgbClr val="203864"/>
            </a:solidFill>
            <a:ln w="28575">
              <a:noFill/>
            </a:ln>
            <a:effectLst/>
          </p:spPr>
          <p:txBody>
            <a:bodyPr wrap="square" lIns="91416" tIns="45708" rIns="91416" bIns="45708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01</a:t>
              </a:r>
              <a:endParaRPr lang="zh-CN" altLang="en-US" sz="24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15" name="22"/>
            <p:cNvSpPr txBox="1"/>
            <p:nvPr/>
          </p:nvSpPr>
          <p:spPr>
            <a:xfrm>
              <a:off x="4655671" y="2160118"/>
              <a:ext cx="2880659" cy="923069"/>
            </a:xfrm>
            <a:prstGeom prst="roundRect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  <a:alpha val="25000"/>
                    </a:schemeClr>
                  </a:gs>
                </a:gsLst>
                <a:lin ang="5400000" scaled="1"/>
              </a:gradFill>
            </a:ln>
          </p:spPr>
          <p:txBody>
            <a:bodyPr wrap="square" lIns="91416" tIns="45708" rIns="91416" bIns="45708" anchor="ctr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100"/>
              </a:lvl1pPr>
            </a:lstStyle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16" name="2"/>
            <p:cNvSpPr/>
            <p:nvPr/>
          </p:nvSpPr>
          <p:spPr bwMode="auto">
            <a:xfrm>
              <a:off x="5637307" y="3241019"/>
              <a:ext cx="917386" cy="917386"/>
            </a:xfrm>
            <a:prstGeom prst="ellipse">
              <a:avLst/>
            </a:prstGeom>
            <a:solidFill>
              <a:srgbClr val="203864"/>
            </a:solidFill>
            <a:ln w="28575">
              <a:noFill/>
            </a:ln>
            <a:effectLst/>
          </p:spPr>
          <p:txBody>
            <a:bodyPr wrap="square" lIns="91416" tIns="45708" rIns="91416" bIns="45708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02</a:t>
              </a:r>
              <a:endParaRPr lang="zh-CN" altLang="en-US" sz="24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17" name="32"/>
            <p:cNvSpPr txBox="1"/>
            <p:nvPr/>
          </p:nvSpPr>
          <p:spPr>
            <a:xfrm>
              <a:off x="8169835" y="2160118"/>
              <a:ext cx="2880659" cy="923069"/>
            </a:xfrm>
            <a:prstGeom prst="roundRect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  <a:alpha val="25000"/>
                    </a:schemeClr>
                  </a:gs>
                </a:gsLst>
                <a:lin ang="5400000" scaled="1"/>
              </a:gradFill>
            </a:ln>
          </p:spPr>
          <p:txBody>
            <a:bodyPr wrap="square" lIns="91416" tIns="45708" rIns="91416" bIns="45708" anchor="ctr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100"/>
              </a:lvl1pPr>
            </a:lstStyle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18" name="3"/>
            <p:cNvSpPr/>
            <p:nvPr/>
          </p:nvSpPr>
          <p:spPr bwMode="auto">
            <a:xfrm>
              <a:off x="9151471" y="3241019"/>
              <a:ext cx="917386" cy="917386"/>
            </a:xfrm>
            <a:prstGeom prst="ellipse">
              <a:avLst/>
            </a:prstGeom>
            <a:solidFill>
              <a:srgbClr val="203864"/>
            </a:solidFill>
            <a:ln w="28575">
              <a:noFill/>
            </a:ln>
            <a:effectLst/>
          </p:spPr>
          <p:txBody>
            <a:bodyPr wrap="square" lIns="91416" tIns="45708" rIns="91416" bIns="45708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03</a:t>
              </a:r>
              <a:endParaRPr lang="zh-CN" altLang="en-US" sz="24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04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明 年 计 划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aphicFrame>
        <p:nvGraphicFramePr>
          <p:cNvPr id="94" name="图表 93"/>
          <p:cNvGraphicFramePr/>
          <p:nvPr/>
        </p:nvGraphicFramePr>
        <p:xfrm>
          <a:off x="956303" y="2390080"/>
          <a:ext cx="5378531" cy="32084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97" name="išľíďè"/>
          <p:cNvSpPr/>
          <p:nvPr/>
        </p:nvSpPr>
        <p:spPr bwMode="auto">
          <a:xfrm>
            <a:off x="6979144" y="3287185"/>
            <a:ext cx="3919228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98" name="iSlíďè"/>
          <p:cNvSpPr txBox="1"/>
          <p:nvPr/>
        </p:nvSpPr>
        <p:spPr bwMode="auto">
          <a:xfrm>
            <a:off x="6981983" y="2956609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99" name="išľíďè"/>
          <p:cNvSpPr/>
          <p:nvPr/>
        </p:nvSpPr>
        <p:spPr bwMode="auto">
          <a:xfrm>
            <a:off x="6971943" y="4686672"/>
            <a:ext cx="3919228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100" name="iSlíďè"/>
          <p:cNvSpPr txBox="1"/>
          <p:nvPr/>
        </p:nvSpPr>
        <p:spPr bwMode="auto">
          <a:xfrm>
            <a:off x="6974783" y="4356100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ferris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Graphic spid="94" grpId="0">
        <p:bldAsOne/>
      </p:bldGraphic>
      <p:bldP spid="97" grpId="0"/>
      <p:bldP spid="98" grpId="0"/>
      <p:bldP spid="99" grpId="0"/>
      <p:bldP spid="10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文档 18"/>
          <p:cNvSpPr/>
          <p:nvPr/>
        </p:nvSpPr>
        <p:spPr>
          <a:xfrm>
            <a:off x="0" y="0"/>
            <a:ext cx="12192000" cy="6338455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1000" sy="101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4202336" y="1380082"/>
            <a:ext cx="3787327" cy="1414771"/>
            <a:chOff x="3124200" y="1641336"/>
            <a:chExt cx="5915611" cy="2209800"/>
          </a:xfrm>
        </p:grpSpPr>
        <p:sp>
          <p:nvSpPr>
            <p:cNvPr id="6" name="矩形: 圆角 5"/>
            <p:cNvSpPr/>
            <p:nvPr/>
          </p:nvSpPr>
          <p:spPr>
            <a:xfrm>
              <a:off x="3124200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4607584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6084993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7562402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149786" y="1676224"/>
              <a:ext cx="1362718" cy="2067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2</a:t>
              </a:r>
              <a:endParaRPr lang="zh-CN" altLang="en-US" sz="80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685394" y="1665403"/>
              <a:ext cx="1254001" cy="2067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0</a:t>
              </a:r>
              <a:endParaRPr lang="zh-CN" altLang="en-US" sz="80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168777" y="1676221"/>
              <a:ext cx="1362718" cy="2067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2</a:t>
              </a:r>
              <a:endParaRPr lang="zh-CN" altLang="en-US" sz="80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677093" y="1676222"/>
              <a:ext cx="1362718" cy="2067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0</a:t>
              </a:r>
              <a:endParaRPr lang="zh-CN" altLang="en-US" sz="80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3082636" y="3085815"/>
            <a:ext cx="6026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感谢您的欣赏</a:t>
            </a:r>
            <a:endParaRPr lang="zh-CN" altLang="en-US" sz="7200" dirty="0">
              <a:solidFill>
                <a:srgbClr val="002060"/>
              </a:solidFill>
              <a:latin typeface="思源黑体 CN Regular"/>
              <a:ea typeface="思源黑体 CN Regular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2954965" y="4489994"/>
            <a:ext cx="6099464" cy="0"/>
          </a:xfrm>
          <a:prstGeom prst="line">
            <a:avLst/>
          </a:prstGeom>
          <a:ln w="349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2954964" y="4653030"/>
            <a:ext cx="6269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汇报人</a:t>
            </a:r>
            <a:r>
              <a:rPr lang="zh-CN" altLang="en-US" dirty="0" smtClean="0">
                <a:solidFill>
                  <a:srgbClr val="002060"/>
                </a:solidFill>
                <a:latin typeface="思源黑体 CN Regular"/>
                <a:ea typeface="思源黑体 CN Regular"/>
              </a:rPr>
              <a:t>：</a:t>
            </a:r>
            <a:r>
              <a:rPr lang="en-US" altLang="en-US" dirty="0" smtClean="0">
                <a:solidFill>
                  <a:srgbClr val="002060"/>
                </a:solidFill>
                <a:latin typeface="思源黑体 CN Regular"/>
                <a:ea typeface="思源黑体 CN Regular"/>
              </a:rPr>
              <a:t>设计</a:t>
            </a:r>
            <a:r>
              <a:rPr lang="zh-CN" altLang="en-US" dirty="0" smtClean="0">
                <a:solidFill>
                  <a:srgbClr val="002060"/>
                </a:solidFill>
                <a:latin typeface="思源黑体 CN Regular"/>
                <a:ea typeface="思源黑体 CN Regular"/>
              </a:rPr>
              <a:t>部          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汇报时间：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2020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年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X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月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X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号</a:t>
            </a:r>
            <a:endParaRPr lang="zh-CN" altLang="en-US" dirty="0">
              <a:solidFill>
                <a:srgbClr val="002060"/>
              </a:solidFill>
              <a:latin typeface="思源黑体 CN Regular"/>
              <a:ea typeface="思源黑体 CN Regula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5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752"/>
            <a:ext cx="12192000" cy="3206248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8" name="文本框 7"/>
          <p:cNvSpPr txBox="1"/>
          <p:nvPr/>
        </p:nvSpPr>
        <p:spPr>
          <a:xfrm>
            <a:off x="4072323" y="1074882"/>
            <a:ext cx="40730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rgbClr val="002060"/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/>
                <a:ea typeface="思源黑体 CN Regular"/>
                <a:sym typeface="Source Han Serif SC" panose="02020400000000000000" pitchFamily="18" charset="-122"/>
              </a:rPr>
              <a:t>目 录 </a:t>
            </a:r>
            <a:r>
              <a:rPr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/>
                <a:ea typeface="思源黑体 CN Regular"/>
                <a:sym typeface="Source Han Serif SC" panose="02020400000000000000" pitchFamily="18" charset="-122"/>
              </a:rPr>
              <a:t>/ </a:t>
            </a:r>
            <a:r>
              <a:rPr lang="en-US" altLang="zh-CN" sz="4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/>
                <a:ea typeface="思源黑体 CN Regular"/>
                <a:sym typeface="Source Han Serif SC" panose="02020400000000000000" pitchFamily="18" charset="-122"/>
              </a:rPr>
              <a:t>Contents</a:t>
            </a:r>
            <a:endParaRPr lang="en-US" altLang="zh-CN" sz="4000" i="1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/>
              <a:ea typeface="思源黑体 CN Regular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57203" y="2553201"/>
            <a:ext cx="819785" cy="58477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01</a:t>
            </a:r>
            <a:endParaRPr lang="en-US" altLang="zh-C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0" name="圆角矩形 8"/>
          <p:cNvSpPr/>
          <p:nvPr/>
        </p:nvSpPr>
        <p:spPr>
          <a:xfrm>
            <a:off x="2254787" y="2649721"/>
            <a:ext cx="3547305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工作概述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89908" y="2553201"/>
            <a:ext cx="819785" cy="58477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02</a:t>
            </a:r>
            <a:endParaRPr lang="en-US" altLang="zh-C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2" name="圆角矩形 10"/>
          <p:cNvSpPr/>
          <p:nvPr/>
        </p:nvSpPr>
        <p:spPr>
          <a:xfrm>
            <a:off x="7387492" y="2649721"/>
            <a:ext cx="3547305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完成情况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257203" y="4307772"/>
            <a:ext cx="819785" cy="58477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03</a:t>
            </a:r>
            <a:endParaRPr lang="en-US" altLang="zh-C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4" name="圆角矩形 12"/>
          <p:cNvSpPr/>
          <p:nvPr/>
        </p:nvSpPr>
        <p:spPr>
          <a:xfrm>
            <a:off x="2254787" y="4404292"/>
            <a:ext cx="3547305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项目展示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389908" y="4307772"/>
            <a:ext cx="819785" cy="58477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04</a:t>
            </a:r>
            <a:endParaRPr lang="en-US" altLang="zh-C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6" name="圆角矩形 32"/>
          <p:cNvSpPr/>
          <p:nvPr/>
        </p:nvSpPr>
        <p:spPr>
          <a:xfrm>
            <a:off x="7387492" y="4404292"/>
            <a:ext cx="3547305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明年计划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4213" cy="3105275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4096783" y="4272828"/>
            <a:ext cx="8095217" cy="2585172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grpSp>
        <p:nvGrpSpPr>
          <p:cNvPr id="27" name="组合 26"/>
          <p:cNvGrpSpPr/>
          <p:nvPr/>
        </p:nvGrpSpPr>
        <p:grpSpPr>
          <a:xfrm>
            <a:off x="3115319" y="2388494"/>
            <a:ext cx="6459570" cy="1884334"/>
            <a:chOff x="3692836" y="2388494"/>
            <a:chExt cx="6459570" cy="1884334"/>
          </a:xfrm>
        </p:grpSpPr>
        <p:sp>
          <p:nvSpPr>
            <p:cNvPr id="21" name="文本框 20"/>
            <p:cNvSpPr txBox="1"/>
            <p:nvPr/>
          </p:nvSpPr>
          <p:spPr>
            <a:xfrm>
              <a:off x="3692836" y="3550135"/>
              <a:ext cx="18420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Part One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flipH="1">
              <a:off x="5545098" y="2388494"/>
              <a:ext cx="45719" cy="1884334"/>
            </a:xfrm>
            <a:prstGeom prst="rect">
              <a:avLst/>
            </a:prstGeom>
            <a:solidFill>
              <a:srgbClr val="203864"/>
            </a:solidFill>
            <a:ln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79258" y="2607358"/>
              <a:ext cx="296166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工作概述</a:t>
              </a:r>
              <a:endParaRPr kumimoji="0" lang="zh-CN" altLang="en-US" sz="4400" b="1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4" name="Rectangle 55"/>
            <p:cNvSpPr/>
            <p:nvPr/>
          </p:nvSpPr>
          <p:spPr>
            <a:xfrm>
              <a:off x="5836649" y="3376582"/>
              <a:ext cx="4315757" cy="645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2200"/>
                </a:lnSpc>
                <a:defRPr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rPr>
                <a:t>Life is not waiting for the storm in the past, but learning to dance in the wind and rain.</a:t>
              </a:r>
              <a:endParaRPr kumimoji="0" lang="en-US" sz="80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cs typeface="Segoe UI Light" panose="020B0502040204020203" pitchFamily="34" charset="0"/>
                <a:sym typeface="Century Gothic" panose="020B0502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703025" y="2564903"/>
              <a:ext cx="184207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1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01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工 作 概 述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410610" y="1836663"/>
            <a:ext cx="9261596" cy="3718775"/>
            <a:chOff x="1410610" y="1836663"/>
            <a:chExt cx="9261596" cy="3718775"/>
          </a:xfrm>
        </p:grpSpPr>
        <p:grpSp>
          <p:nvGrpSpPr>
            <p:cNvPr id="8" name="组合 7"/>
            <p:cNvGrpSpPr/>
            <p:nvPr/>
          </p:nvGrpSpPr>
          <p:grpSpPr>
            <a:xfrm>
              <a:off x="1432358" y="1836663"/>
              <a:ext cx="9239848" cy="3718775"/>
              <a:chOff x="1269211" y="1970990"/>
              <a:chExt cx="9930919" cy="3996911"/>
            </a:xfrm>
          </p:grpSpPr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1371894" y="1970990"/>
                <a:ext cx="4724106" cy="184805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grpSp>
            <p:nvGrpSpPr>
              <p:cNvPr id="10" name="组合 9"/>
              <p:cNvGrpSpPr/>
              <p:nvPr/>
            </p:nvGrpSpPr>
            <p:grpSpPr>
              <a:xfrm>
                <a:off x="1269211" y="4108186"/>
                <a:ext cx="4826789" cy="1859715"/>
                <a:chOff x="1269211" y="4108186"/>
                <a:chExt cx="4826789" cy="185971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1363188" y="4108186"/>
                  <a:ext cx="4732812" cy="356177"/>
                </a:xfrm>
                <a:prstGeom prst="rect">
                  <a:avLst/>
                </a:prstGeom>
                <a:solidFill>
                  <a:srgbClr val="2038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1269211" y="5280121"/>
                  <a:ext cx="4732813" cy="68778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ts val="2200"/>
                    </a:lnSpc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37号-波纹乖乖体" panose="02000000000000000000" pitchFamily="2" charset="-122"/>
                      <a:ea typeface="字魂37号-波纹乖乖体" panose="02000000000000000000" pitchFamily="2" charset="-122"/>
                    </a:rPr>
                    <a:t>Would a man running in the rain, also don't want to put into the arms of the false.</a:t>
                  </a:r>
                  <a:endParaRPr lang="zh-CN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endParaRPr>
                </a:p>
              </p:txBody>
            </p:sp>
          </p:grpSp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5" cstate="screen"/>
              <a:srcRect/>
              <a:stretch>
                <a:fillRect/>
              </a:stretch>
            </p:blipFill>
            <p:spPr>
              <a:xfrm>
                <a:off x="6467318" y="4108185"/>
                <a:ext cx="4732811" cy="1848050"/>
              </a:xfrm>
              <a:prstGeom prst="rect">
                <a:avLst/>
              </a:prstGeom>
            </p:spPr>
          </p:pic>
          <p:grpSp>
            <p:nvGrpSpPr>
              <p:cNvPr id="15" name="组合 14"/>
              <p:cNvGrpSpPr/>
              <p:nvPr/>
            </p:nvGrpSpPr>
            <p:grpSpPr>
              <a:xfrm>
                <a:off x="6379303" y="2060002"/>
                <a:ext cx="4820827" cy="1720417"/>
                <a:chOff x="1471731" y="4108186"/>
                <a:chExt cx="4820827" cy="1720417"/>
              </a:xfrm>
            </p:grpSpPr>
            <p:sp>
              <p:nvSpPr>
                <p:cNvPr id="16" name="矩形 15"/>
                <p:cNvSpPr/>
                <p:nvPr/>
              </p:nvSpPr>
              <p:spPr>
                <a:xfrm>
                  <a:off x="1559746" y="4108186"/>
                  <a:ext cx="4732812" cy="356177"/>
                </a:xfrm>
                <a:prstGeom prst="rect">
                  <a:avLst/>
                </a:prstGeom>
                <a:solidFill>
                  <a:srgbClr val="2038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>
                  <a:off x="1471731" y="5140823"/>
                  <a:ext cx="4732812" cy="68778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ts val="2200"/>
                    </a:lnSpc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37号-波纹乖乖体" panose="02000000000000000000" pitchFamily="2" charset="-122"/>
                      <a:ea typeface="字魂37号-波纹乖乖体" panose="02000000000000000000" pitchFamily="2" charset="-122"/>
                    </a:rPr>
                    <a:t>Would a man running in the rain, also don't want to put into the arms of the false.</a:t>
                  </a:r>
                  <a:endParaRPr lang="zh-CN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endParaRPr>
                </a:p>
              </p:txBody>
            </p:sp>
          </p:grpSp>
        </p:grpSp>
        <p:sp>
          <p:nvSpPr>
            <p:cNvPr id="20" name="Rectangle 55"/>
            <p:cNvSpPr/>
            <p:nvPr/>
          </p:nvSpPr>
          <p:spPr>
            <a:xfrm>
              <a:off x="1410610" y="4342277"/>
              <a:ext cx="2752104" cy="523220"/>
            </a:xfrm>
            <a:prstGeom prst="rect">
              <a:avLst/>
            </a:prstGeom>
            <a:noFill/>
            <a:ln w="12700" cmpd="sng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  <a:sym typeface="Century Gothic" panose="020B0502020202020204" pitchFamily="34" charset="0"/>
                </a:rPr>
                <a:t>输入此处标题</a:t>
              </a:r>
              <a:endParaRPr lang="en-US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1" name="Rectangle 55"/>
            <p:cNvSpPr/>
            <p:nvPr/>
          </p:nvSpPr>
          <p:spPr>
            <a:xfrm>
              <a:off x="6177888" y="2304332"/>
              <a:ext cx="2752104" cy="523220"/>
            </a:xfrm>
            <a:prstGeom prst="rect">
              <a:avLst/>
            </a:prstGeom>
            <a:noFill/>
            <a:ln w="12700" cmpd="sng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  <a:sym typeface="Century Gothic" panose="020B0502020202020204" pitchFamily="34" charset="0"/>
                </a:rPr>
                <a:t>输入此处标题</a:t>
              </a:r>
              <a:endParaRPr lang="en-US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01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工 作 概 述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5588197" y="4936026"/>
            <a:ext cx="1205128" cy="1205128"/>
            <a:chOff x="635255" y="1683657"/>
            <a:chExt cx="1650054" cy="1650054"/>
          </a:xfrm>
        </p:grpSpPr>
        <p:sp>
          <p:nvSpPr>
            <p:cNvPr id="69" name="空心弧 68"/>
            <p:cNvSpPr/>
            <p:nvPr/>
          </p:nvSpPr>
          <p:spPr>
            <a:xfrm>
              <a:off x="635255" y="1683657"/>
              <a:ext cx="1650054" cy="1650054"/>
            </a:xfrm>
            <a:prstGeom prst="blockArc">
              <a:avLst>
                <a:gd name="adj1" fmla="val 15554281"/>
                <a:gd name="adj2" fmla="val 10691500"/>
                <a:gd name="adj3" fmla="val 6227"/>
              </a:avLst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200"/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889758" y="2093186"/>
              <a:ext cx="1234325" cy="884953"/>
              <a:chOff x="1366117" y="2427734"/>
              <a:chExt cx="1234325" cy="884953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1366117" y="2427734"/>
                <a:ext cx="1029811" cy="8849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82</a:t>
                </a:r>
                <a:endPara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2123727" y="2724125"/>
                <a:ext cx="476715" cy="4214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%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7393282" y="4936026"/>
            <a:ext cx="1205128" cy="1205128"/>
            <a:chOff x="635255" y="1683657"/>
            <a:chExt cx="1650054" cy="1650054"/>
          </a:xfrm>
        </p:grpSpPr>
        <p:sp>
          <p:nvSpPr>
            <p:cNvPr id="74" name="空心弧 73"/>
            <p:cNvSpPr/>
            <p:nvPr/>
          </p:nvSpPr>
          <p:spPr>
            <a:xfrm>
              <a:off x="635255" y="1683657"/>
              <a:ext cx="1650054" cy="1650054"/>
            </a:xfrm>
            <a:prstGeom prst="blockArc">
              <a:avLst>
                <a:gd name="adj1" fmla="val 17202032"/>
                <a:gd name="adj2" fmla="val 10691500"/>
                <a:gd name="adj3" fmla="val 6227"/>
              </a:avLst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200"/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889758" y="2093186"/>
              <a:ext cx="1234325" cy="884953"/>
              <a:chOff x="1366117" y="2427734"/>
              <a:chExt cx="1234325" cy="884953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1366117" y="2427734"/>
                <a:ext cx="1029811" cy="8849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76</a:t>
                </a:r>
                <a:endPara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2123727" y="2724125"/>
                <a:ext cx="476715" cy="4214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%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78" name="组合 77"/>
          <p:cNvGrpSpPr/>
          <p:nvPr/>
        </p:nvGrpSpPr>
        <p:grpSpPr>
          <a:xfrm>
            <a:off x="9143777" y="4936026"/>
            <a:ext cx="1205128" cy="1205128"/>
            <a:chOff x="635255" y="1683657"/>
            <a:chExt cx="1650054" cy="1650054"/>
          </a:xfrm>
        </p:grpSpPr>
        <p:sp>
          <p:nvSpPr>
            <p:cNvPr id="79" name="空心弧 78"/>
            <p:cNvSpPr/>
            <p:nvPr/>
          </p:nvSpPr>
          <p:spPr>
            <a:xfrm>
              <a:off x="635255" y="1683657"/>
              <a:ext cx="1650054" cy="1650054"/>
            </a:xfrm>
            <a:prstGeom prst="blockArc">
              <a:avLst>
                <a:gd name="adj1" fmla="val 15131778"/>
                <a:gd name="adj2" fmla="val 10691500"/>
                <a:gd name="adj3" fmla="val 6227"/>
              </a:avLst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200"/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889758" y="2093186"/>
              <a:ext cx="1234325" cy="884953"/>
              <a:chOff x="1366117" y="2427734"/>
              <a:chExt cx="1234325" cy="884953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1366117" y="2427734"/>
                <a:ext cx="1029811" cy="8849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54</a:t>
                </a:r>
                <a:endPara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2123727" y="2724125"/>
                <a:ext cx="476715" cy="4214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%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83" name="矩形 47"/>
          <p:cNvSpPr>
            <a:spLocks noChangeArrowheads="1"/>
          </p:cNvSpPr>
          <p:nvPr/>
        </p:nvSpPr>
        <p:spPr bwMode="auto">
          <a:xfrm>
            <a:off x="1445495" y="4918667"/>
            <a:ext cx="300650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graphicFrame>
        <p:nvGraphicFramePr>
          <p:cNvPr id="4" name="图表 3"/>
          <p:cNvGraphicFramePr/>
          <p:nvPr/>
        </p:nvGraphicFramePr>
        <p:xfrm>
          <a:off x="1404214" y="1462279"/>
          <a:ext cx="9407617" cy="2998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83" grpId="0"/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7" y="5569173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01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工 作 概 述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12653" y="4970398"/>
            <a:ext cx="5245593" cy="71345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cs"/>
              <a:sym typeface="思源黑体旧字形 ExtraLight" panose="020B0200000000000000" pitchFamily="34" charset="-128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189289" y="2070898"/>
            <a:ext cx="4283766" cy="492026"/>
            <a:chOff x="1258957" y="1653806"/>
            <a:chExt cx="4283766" cy="492026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0" name="矩形 9"/>
            <p:cNvSpPr/>
            <p:nvPr/>
          </p:nvSpPr>
          <p:spPr>
            <a:xfrm>
              <a:off x="1258957" y="1716818"/>
              <a:ext cx="4283766" cy="429014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Light"/>
                <a:ea typeface="思源黑体 Light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28638" y="1653806"/>
              <a:ext cx="2487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思源黑体旧字形 ExtraLight" panose="020B0200000000000000" pitchFamily="34" charset="-128"/>
                </a:rPr>
                <a:t>在此处添加标题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Light"/>
                <a:ea typeface="思源黑体 Light"/>
                <a:sym typeface="思源黑体旧字形 ExtraLight" panose="020B0200000000000000" pitchFamily="34" charset="-128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6007862" y="2149441"/>
            <a:ext cx="5277680" cy="3177685"/>
          </a:xfrm>
          <a:prstGeom prst="rect">
            <a:avLst/>
          </a:prstGeom>
        </p:spPr>
      </p:pic>
      <p:sp>
        <p:nvSpPr>
          <p:cNvPr id="18" name="išľíďè"/>
          <p:cNvSpPr/>
          <p:nvPr/>
        </p:nvSpPr>
        <p:spPr bwMode="auto">
          <a:xfrm>
            <a:off x="1110531" y="3343079"/>
            <a:ext cx="4441282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19" name="iSlíďè"/>
          <p:cNvSpPr txBox="1"/>
          <p:nvPr/>
        </p:nvSpPr>
        <p:spPr bwMode="auto">
          <a:xfrm>
            <a:off x="1113370" y="2944263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20" name="išľíďè"/>
          <p:cNvSpPr/>
          <p:nvPr/>
        </p:nvSpPr>
        <p:spPr bwMode="auto">
          <a:xfrm>
            <a:off x="1103330" y="4797158"/>
            <a:ext cx="4441282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21" name="iSlíďè"/>
          <p:cNvSpPr txBox="1"/>
          <p:nvPr/>
        </p:nvSpPr>
        <p:spPr bwMode="auto">
          <a:xfrm>
            <a:off x="1106170" y="4398346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8" grpId="0" animBg="1"/>
      <p:bldP spid="18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4213" cy="3105275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4096783" y="4272828"/>
            <a:ext cx="8095217" cy="2585172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grpSp>
        <p:nvGrpSpPr>
          <p:cNvPr id="27" name="组合 26"/>
          <p:cNvGrpSpPr/>
          <p:nvPr/>
        </p:nvGrpSpPr>
        <p:grpSpPr>
          <a:xfrm>
            <a:off x="3115319" y="2388494"/>
            <a:ext cx="6459570" cy="1884334"/>
            <a:chOff x="3692836" y="2388494"/>
            <a:chExt cx="6459570" cy="1884334"/>
          </a:xfrm>
        </p:grpSpPr>
        <p:sp>
          <p:nvSpPr>
            <p:cNvPr id="21" name="文本框 20"/>
            <p:cNvSpPr txBox="1"/>
            <p:nvPr/>
          </p:nvSpPr>
          <p:spPr>
            <a:xfrm>
              <a:off x="3692836" y="3550135"/>
              <a:ext cx="18420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Part TWO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flipH="1">
              <a:off x="5545098" y="2388494"/>
              <a:ext cx="45719" cy="1884334"/>
            </a:xfrm>
            <a:prstGeom prst="rect">
              <a:avLst/>
            </a:prstGeom>
            <a:solidFill>
              <a:srgbClr val="203864"/>
            </a:solidFill>
            <a:ln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79258" y="2607358"/>
              <a:ext cx="296166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完成情况</a:t>
              </a:r>
              <a:endParaRPr kumimoji="0" lang="zh-CN" altLang="en-US" sz="4400" b="1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4" name="Rectangle 55"/>
            <p:cNvSpPr/>
            <p:nvPr/>
          </p:nvSpPr>
          <p:spPr>
            <a:xfrm>
              <a:off x="5836649" y="3349286"/>
              <a:ext cx="4315757" cy="645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2200"/>
                </a:lnSpc>
                <a:defRPr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rPr>
                <a:t>Life is not waiting for the storm in the past, but learning to dance in the wind and rain.</a:t>
              </a:r>
              <a:endParaRPr kumimoji="0" lang="en-US" sz="80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cs typeface="Segoe UI Light" panose="020B0502040204020203" pitchFamily="34" charset="0"/>
                <a:sym typeface="Century Gothic" panose="020B0502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703025" y="2564903"/>
              <a:ext cx="184207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2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:comb/>
      </p:transition>
    </mc:Choice>
    <mc:Fallback>
      <p:transition spd="slow" advClick="0" advTm="0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02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完 成 情 况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1504773" y="1727351"/>
            <a:ext cx="9182435" cy="1881052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1646148" y="4039587"/>
            <a:ext cx="8852773" cy="1823967"/>
            <a:chOff x="1479370" y="4039587"/>
            <a:chExt cx="8852773" cy="1823967"/>
          </a:xfrm>
        </p:grpSpPr>
        <p:grpSp>
          <p:nvGrpSpPr>
            <p:cNvPr id="20" name="组合 19"/>
            <p:cNvGrpSpPr/>
            <p:nvPr/>
          </p:nvGrpSpPr>
          <p:grpSpPr>
            <a:xfrm>
              <a:off x="1479370" y="4039587"/>
              <a:ext cx="2128487" cy="1792333"/>
              <a:chOff x="1479370" y="3685777"/>
              <a:chExt cx="2128487" cy="1792333"/>
            </a:xfrm>
          </p:grpSpPr>
          <p:sp>
            <p:nvSpPr>
              <p:cNvPr id="33" name="文本框 32"/>
              <p:cNvSpPr txBox="1"/>
              <p:nvPr/>
            </p:nvSpPr>
            <p:spPr>
              <a:xfrm>
                <a:off x="1616891" y="4481696"/>
                <a:ext cx="176736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黑体 Light"/>
                    <a:ea typeface="思源黑体 Light"/>
                  </a:rPr>
                  <a:t>·</a:t>
                </a:r>
                <a:r>
                  <a:rPr kumimoji="0" lang="zh-CN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黑体 Light"/>
                    <a:ea typeface="思源黑体 Light"/>
                  </a:rPr>
                  <a:t>输入标题</a:t>
                </a: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黑体 Light"/>
                    <a:ea typeface="思源黑体 Light"/>
                  </a:rPr>
                  <a:t>·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1479370" y="4845886"/>
                <a:ext cx="2128487" cy="6322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2200"/>
                  </a:lnSpc>
                </a:pP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rPr>
                  <a:t>Would a man running in the rain, also.</a:t>
                </a:r>
                <a:endPara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endParaRPr>
              </a:p>
            </p:txBody>
          </p:sp>
          <p:pic>
            <p:nvPicPr>
              <p:cNvPr id="35" name="图形 34" descr="统计数据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33351" y="3795942"/>
                <a:ext cx="534442" cy="534442"/>
              </a:xfrm>
              <a:prstGeom prst="rect">
                <a:avLst/>
              </a:prstGeom>
            </p:spPr>
          </p:pic>
          <p:sp>
            <p:nvSpPr>
              <p:cNvPr id="36" name="椭圆 35"/>
              <p:cNvSpPr/>
              <p:nvPr/>
            </p:nvSpPr>
            <p:spPr>
              <a:xfrm>
                <a:off x="2107856" y="3685777"/>
                <a:ext cx="785432" cy="785432"/>
              </a:xfrm>
              <a:prstGeom prst="ellipse">
                <a:avLst/>
              </a:prstGeom>
              <a:noFill/>
              <a:ln w="25400">
                <a:solidFill>
                  <a:srgbClr val="2038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4840152" y="4039587"/>
              <a:ext cx="2128484" cy="1806086"/>
              <a:chOff x="1411505" y="3685777"/>
              <a:chExt cx="2128484" cy="1806086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1616891" y="4481217"/>
                <a:ext cx="176736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000" b="0" i="0" u="none" strike="noStrike" cap="none" spc="0" normalizeH="0" baseline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三极极黑简体" panose="00000505000000000000" pitchFamily="2" charset="-122"/>
                    <a:ea typeface="三极极黑简体" panose="00000505000000000000" pitchFamily="2" charset="-122"/>
                  </a:defRPr>
                </a:lvl1pPr>
              </a:lstStyle>
              <a:p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·</a:t>
                </a: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输入标题</a:t>
                </a:r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·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1411505" y="4859639"/>
                <a:ext cx="2128484" cy="6322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2200"/>
                  </a:lnSpc>
                </a:pP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rPr>
                  <a:t>Would a man running in the rain, also.</a:t>
                </a:r>
                <a:endPara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endParaRPr>
              </a:p>
            </p:txBody>
          </p:sp>
          <p:pic>
            <p:nvPicPr>
              <p:cNvPr id="31" name="图形 30" descr="统计数据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33351" y="3795942"/>
                <a:ext cx="534442" cy="534442"/>
              </a:xfrm>
              <a:prstGeom prst="rect">
                <a:avLst/>
              </a:prstGeom>
            </p:spPr>
          </p:pic>
          <p:sp>
            <p:nvSpPr>
              <p:cNvPr id="32" name="椭圆 31"/>
              <p:cNvSpPr/>
              <p:nvPr/>
            </p:nvSpPr>
            <p:spPr>
              <a:xfrm>
                <a:off x="2107856" y="3685777"/>
                <a:ext cx="785432" cy="785432"/>
              </a:xfrm>
              <a:prstGeom prst="ellipse">
                <a:avLst/>
              </a:prstGeom>
              <a:noFill/>
              <a:ln w="25400">
                <a:solidFill>
                  <a:srgbClr val="2038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318451" y="4039587"/>
              <a:ext cx="2013692" cy="1792344"/>
              <a:chOff x="1461158" y="3685777"/>
              <a:chExt cx="2013692" cy="1792344"/>
            </a:xfrm>
          </p:grpSpPr>
          <p:sp>
            <p:nvSpPr>
              <p:cNvPr id="25" name="文本框 24"/>
              <p:cNvSpPr txBox="1"/>
              <p:nvPr/>
            </p:nvSpPr>
            <p:spPr>
              <a:xfrm>
                <a:off x="1616891" y="4494280"/>
                <a:ext cx="176736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000" b="0" i="0" u="none" strike="noStrike" cap="none" spc="0" normalizeH="0" baseline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三极极黑简体" panose="00000505000000000000" pitchFamily="2" charset="-122"/>
                    <a:ea typeface="三极极黑简体" panose="00000505000000000000" pitchFamily="2" charset="-122"/>
                  </a:defRPr>
                </a:lvl1pPr>
              </a:lstStyle>
              <a:p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·</a:t>
                </a: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输入标题</a:t>
                </a:r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·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1461158" y="4845897"/>
                <a:ext cx="2013692" cy="6322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2200"/>
                  </a:lnSpc>
                </a:pP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rPr>
                  <a:t>Would a man running in the rain, also.</a:t>
                </a:r>
                <a:endPara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endParaRPr>
              </a:p>
            </p:txBody>
          </p:sp>
          <p:pic>
            <p:nvPicPr>
              <p:cNvPr id="27" name="图形 26" descr="统计数据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33351" y="3795942"/>
                <a:ext cx="534442" cy="534442"/>
              </a:xfrm>
              <a:prstGeom prst="rect">
                <a:avLst/>
              </a:prstGeom>
            </p:spPr>
          </p:pic>
          <p:sp>
            <p:nvSpPr>
              <p:cNvPr id="28" name="椭圆 27"/>
              <p:cNvSpPr/>
              <p:nvPr/>
            </p:nvSpPr>
            <p:spPr>
              <a:xfrm>
                <a:off x="2107856" y="3685777"/>
                <a:ext cx="785432" cy="785432"/>
              </a:xfrm>
              <a:prstGeom prst="ellipse">
                <a:avLst/>
              </a:prstGeom>
              <a:noFill/>
              <a:ln w="25400">
                <a:solidFill>
                  <a:srgbClr val="2038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>
              <a:off x="4214896" y="4039587"/>
              <a:ext cx="0" cy="1823967"/>
            </a:xfrm>
            <a:prstGeom prst="line">
              <a:avLst/>
            </a:prstGeom>
            <a:ln>
              <a:solidFill>
                <a:srgbClr val="20386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7643543" y="4039587"/>
              <a:ext cx="0" cy="1823967"/>
            </a:xfrm>
            <a:prstGeom prst="line">
              <a:avLst/>
            </a:prstGeom>
            <a:ln>
              <a:solidFill>
                <a:srgbClr val="20386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warp dir="i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02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完 成 情 况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135657" y="2495065"/>
            <a:ext cx="4970510" cy="639919"/>
            <a:chOff x="-190315" y="2097872"/>
            <a:chExt cx="5159842" cy="664821"/>
          </a:xfrm>
        </p:grpSpPr>
        <p:sp>
          <p:nvSpPr>
            <p:cNvPr id="45" name="TextBox 99"/>
            <p:cNvSpPr txBox="1"/>
            <p:nvPr/>
          </p:nvSpPr>
          <p:spPr>
            <a:xfrm>
              <a:off x="-190315" y="2292244"/>
              <a:ext cx="1308767" cy="383604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6" name="TextBox 100"/>
            <p:cNvSpPr txBox="1"/>
            <p:nvPr/>
          </p:nvSpPr>
          <p:spPr>
            <a:xfrm>
              <a:off x="1127646" y="2097872"/>
              <a:ext cx="3841881" cy="664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2200"/>
                </a:lnSpc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r>
                <a:rPr lang="en-US" altLang="zh-CN" dirty="0"/>
                <a:t>Would a man running in the rain, also don't want to put into the arms of the false.</a:t>
              </a:r>
              <a:endParaRPr lang="zh-CN" altLang="zh-CN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135656" y="3580109"/>
            <a:ext cx="4771751" cy="632224"/>
            <a:chOff x="-194546" y="3174339"/>
            <a:chExt cx="4953511" cy="656826"/>
          </a:xfrm>
        </p:grpSpPr>
        <p:sp>
          <p:nvSpPr>
            <p:cNvPr id="43" name="TextBox 97"/>
            <p:cNvSpPr txBox="1"/>
            <p:nvPr/>
          </p:nvSpPr>
          <p:spPr>
            <a:xfrm>
              <a:off x="-194546" y="3342644"/>
              <a:ext cx="1308768" cy="383604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4" name="TextBox 98"/>
            <p:cNvSpPr txBox="1"/>
            <p:nvPr/>
          </p:nvSpPr>
          <p:spPr>
            <a:xfrm>
              <a:off x="1127651" y="3174339"/>
              <a:ext cx="3631314" cy="656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135657" y="4854218"/>
            <a:ext cx="3927961" cy="382678"/>
            <a:chOff x="-194546" y="4498038"/>
            <a:chExt cx="4077581" cy="397570"/>
          </a:xfrm>
        </p:grpSpPr>
        <p:sp>
          <p:nvSpPr>
            <p:cNvPr id="41" name="TextBox 95"/>
            <p:cNvSpPr txBox="1"/>
            <p:nvPr/>
          </p:nvSpPr>
          <p:spPr>
            <a:xfrm>
              <a:off x="-194546" y="4498038"/>
              <a:ext cx="1308768" cy="383603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2" name="TextBox 96"/>
            <p:cNvSpPr txBox="1"/>
            <p:nvPr/>
          </p:nvSpPr>
          <p:spPr>
            <a:xfrm>
              <a:off x="1166050" y="4523895"/>
              <a:ext cx="2716985" cy="3717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</p:grpSp>
      <p:cxnSp>
        <p:nvCxnSpPr>
          <p:cNvPr id="21" name="直接箭头连接符 20"/>
          <p:cNvCxnSpPr/>
          <p:nvPr/>
        </p:nvCxnSpPr>
        <p:spPr>
          <a:xfrm>
            <a:off x="1223742" y="3132987"/>
            <a:ext cx="5294906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1223742" y="4209069"/>
            <a:ext cx="5294906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1223742" y="5285153"/>
            <a:ext cx="4011497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组合 57"/>
          <p:cNvGrpSpPr/>
          <p:nvPr/>
        </p:nvGrpSpPr>
        <p:grpSpPr>
          <a:xfrm>
            <a:off x="7211651" y="2277141"/>
            <a:ext cx="4000686" cy="3599063"/>
            <a:chOff x="1024487" y="2039594"/>
            <a:chExt cx="4001728" cy="3600000"/>
          </a:xfrm>
        </p:grpSpPr>
        <p:grpSp>
          <p:nvGrpSpPr>
            <p:cNvPr id="59" name="组合 58"/>
            <p:cNvGrpSpPr>
              <a:grpSpLocks noChangeAspect="1"/>
            </p:cNvGrpSpPr>
            <p:nvPr/>
          </p:nvGrpSpPr>
          <p:grpSpPr>
            <a:xfrm>
              <a:off x="1024487" y="2039594"/>
              <a:ext cx="4001728" cy="3600000"/>
              <a:chOff x="1024487" y="1810994"/>
              <a:chExt cx="4001728" cy="3600000"/>
            </a:xfrm>
          </p:grpSpPr>
          <p:grpSp>
            <p:nvGrpSpPr>
              <p:cNvPr id="63" name="组合 62"/>
              <p:cNvGrpSpPr/>
              <p:nvPr/>
            </p:nvGrpSpPr>
            <p:grpSpPr>
              <a:xfrm>
                <a:off x="3758471" y="2287552"/>
                <a:ext cx="1267744" cy="3123442"/>
                <a:chOff x="2994577" y="1497372"/>
                <a:chExt cx="1061829" cy="2616116"/>
              </a:xfrm>
            </p:grpSpPr>
            <p:sp>
              <p:nvSpPr>
                <p:cNvPr id="76" name="Oval 3"/>
                <p:cNvSpPr/>
                <p:nvPr/>
              </p:nvSpPr>
              <p:spPr>
                <a:xfrm>
                  <a:off x="3355641" y="3402372"/>
                  <a:ext cx="317234" cy="317234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0" tIns="0" rIns="0" bIns="36566" anchor="ctr" anchorCtr="0" forceAA="0" compatLnSpc="1">
                  <a:normAutofit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600" dirty="0">
                      <a:solidFill>
                        <a:schemeClr val="bg1"/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3</a:t>
                  </a:r>
                  <a:endParaRPr lang="en-US" sz="16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77" name="Oval 13"/>
                <p:cNvSpPr/>
                <p:nvPr/>
              </p:nvSpPr>
              <p:spPr>
                <a:xfrm>
                  <a:off x="3446717" y="2411541"/>
                  <a:ext cx="135082" cy="135082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cxnSp>
              <p:nvCxnSpPr>
                <p:cNvPr id="78" name="Straight Connector 18"/>
                <p:cNvCxnSpPr>
                  <a:stCxn id="76" idx="0"/>
                  <a:endCxn id="77" idx="4"/>
                </p:cNvCxnSpPr>
                <p:nvPr/>
              </p:nvCxnSpPr>
              <p:spPr>
                <a:xfrm flipV="1">
                  <a:off x="3514258" y="2546624"/>
                  <a:ext cx="0" cy="855749"/>
                </a:xfrm>
                <a:prstGeom prst="line">
                  <a:avLst/>
                </a:prstGeom>
                <a:ln w="6350" cmpd="sng">
                  <a:solidFill>
                    <a:schemeClr val="tx1">
                      <a:lumMod val="65000"/>
                      <a:alpha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Oval 25"/>
                <p:cNvSpPr/>
                <p:nvPr/>
              </p:nvSpPr>
              <p:spPr>
                <a:xfrm>
                  <a:off x="3090975" y="1497372"/>
                  <a:ext cx="846566" cy="846566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altLang="zh-CN" sz="1800" dirty="0">
                      <a:solidFill>
                        <a:schemeClr val="bg1"/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    </a:t>
                  </a: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80" name="TextBox 32"/>
                <p:cNvSpPr txBox="1"/>
                <p:nvPr/>
              </p:nvSpPr>
              <p:spPr>
                <a:xfrm>
                  <a:off x="2994577" y="3859572"/>
                  <a:ext cx="1061829" cy="253916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92500"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zh-CN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标题文本预设</a:t>
                  </a:r>
                  <a:endPara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>
                <a:off x="1024487" y="1810994"/>
                <a:ext cx="1511110" cy="3600000"/>
                <a:chOff x="704664" y="1098219"/>
                <a:chExt cx="1265666" cy="3015269"/>
              </a:xfrm>
            </p:grpSpPr>
            <p:sp>
              <p:nvSpPr>
                <p:cNvPr id="71" name="Oval 4"/>
                <p:cNvSpPr/>
                <p:nvPr/>
              </p:nvSpPr>
              <p:spPr>
                <a:xfrm>
                  <a:off x="1182475" y="3402372"/>
                  <a:ext cx="317234" cy="317234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0" tIns="0" rIns="0" bIns="36566" anchor="ctr" anchorCtr="0" forceAA="0" compatLnSpc="1">
                  <a:normAutofit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600" dirty="0">
                      <a:solidFill>
                        <a:schemeClr val="bg1"/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1</a:t>
                  </a:r>
                  <a:endParaRPr lang="en-US" sz="16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72" name="Oval 9"/>
                <p:cNvSpPr/>
                <p:nvPr/>
              </p:nvSpPr>
              <p:spPr>
                <a:xfrm>
                  <a:off x="1273551" y="2411541"/>
                  <a:ext cx="135082" cy="135082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cxnSp>
              <p:nvCxnSpPr>
                <p:cNvPr id="73" name="Straight Connector 10"/>
                <p:cNvCxnSpPr>
                  <a:stCxn id="71" idx="0"/>
                  <a:endCxn id="72" idx="4"/>
                </p:cNvCxnSpPr>
                <p:nvPr/>
              </p:nvCxnSpPr>
              <p:spPr>
                <a:xfrm flipV="1">
                  <a:off x="1341091" y="2546624"/>
                  <a:ext cx="0" cy="855749"/>
                </a:xfrm>
                <a:prstGeom prst="line">
                  <a:avLst/>
                </a:prstGeom>
                <a:ln w="6350" cmpd="sng">
                  <a:solidFill>
                    <a:schemeClr val="tx1">
                      <a:lumMod val="65000"/>
                      <a:alpha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4" name="Oval 23"/>
                <p:cNvSpPr/>
                <p:nvPr/>
              </p:nvSpPr>
              <p:spPr>
                <a:xfrm>
                  <a:off x="704664" y="1098219"/>
                  <a:ext cx="1265666" cy="1265666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75" name="TextBox 30"/>
                <p:cNvSpPr txBox="1"/>
                <p:nvPr/>
              </p:nvSpPr>
              <p:spPr>
                <a:xfrm>
                  <a:off x="810177" y="3859572"/>
                  <a:ext cx="1061829" cy="253916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92500"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zh-CN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标题文本预设</a:t>
                  </a:r>
                  <a:endPara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2436271" y="2946691"/>
                <a:ext cx="1267744" cy="2464303"/>
                <a:chOff x="1887137" y="2049450"/>
                <a:chExt cx="1061829" cy="2064038"/>
              </a:xfrm>
            </p:grpSpPr>
            <p:sp>
              <p:nvSpPr>
                <p:cNvPr id="66" name="Oval 2"/>
                <p:cNvSpPr/>
                <p:nvPr/>
              </p:nvSpPr>
              <p:spPr>
                <a:xfrm>
                  <a:off x="2269057" y="3402372"/>
                  <a:ext cx="317234" cy="317234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0" tIns="0" rIns="0" bIns="36566" anchor="ctr" anchorCtr="0" forceAA="0" compatLnSpc="1">
                  <a:normAutofit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600" dirty="0">
                      <a:solidFill>
                        <a:schemeClr val="bg1"/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2</a:t>
                  </a:r>
                  <a:endParaRPr lang="en-US" sz="16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67" name="Oval 11"/>
                <p:cNvSpPr/>
                <p:nvPr/>
              </p:nvSpPr>
              <p:spPr>
                <a:xfrm>
                  <a:off x="2360134" y="2962491"/>
                  <a:ext cx="135082" cy="135082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cxnSp>
              <p:nvCxnSpPr>
                <p:cNvPr id="68" name="Straight Connector 12"/>
                <p:cNvCxnSpPr>
                  <a:stCxn id="66" idx="0"/>
                  <a:endCxn id="67" idx="4"/>
                </p:cNvCxnSpPr>
                <p:nvPr/>
              </p:nvCxnSpPr>
              <p:spPr>
                <a:xfrm flipV="1">
                  <a:off x="2427675" y="3097572"/>
                  <a:ext cx="0" cy="304800"/>
                </a:xfrm>
                <a:prstGeom prst="line">
                  <a:avLst/>
                </a:prstGeom>
                <a:ln w="6350" cmpd="sng">
                  <a:solidFill>
                    <a:schemeClr val="tx1">
                      <a:lumMod val="65000"/>
                      <a:alpha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Oval 24"/>
                <p:cNvSpPr/>
                <p:nvPr/>
              </p:nvSpPr>
              <p:spPr>
                <a:xfrm>
                  <a:off x="1991173" y="2049450"/>
                  <a:ext cx="846566" cy="846566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70" name="TextBox 31"/>
                <p:cNvSpPr txBox="1"/>
                <p:nvPr/>
              </p:nvSpPr>
              <p:spPr>
                <a:xfrm>
                  <a:off x="1887137" y="3859572"/>
                  <a:ext cx="1061829" cy="253916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92500"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zh-CN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标题文本预设</a:t>
                  </a:r>
                  <a:endPara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</p:grpSp>
        </p:grpSp>
        <p:sp>
          <p:nvSpPr>
            <p:cNvPr id="60" name="Freeform 13"/>
            <p:cNvSpPr>
              <a:spLocks noEditPoints="1"/>
            </p:cNvSpPr>
            <p:nvPr/>
          </p:nvSpPr>
          <p:spPr bwMode="auto">
            <a:xfrm>
              <a:off x="1421946" y="2412024"/>
              <a:ext cx="716192" cy="712970"/>
            </a:xfrm>
            <a:custGeom>
              <a:avLst/>
              <a:gdLst>
                <a:gd name="T0" fmla="*/ 99 w 285"/>
                <a:gd name="T1" fmla="*/ 198 h 285"/>
                <a:gd name="T2" fmla="*/ 63 w 285"/>
                <a:gd name="T3" fmla="*/ 261 h 285"/>
                <a:gd name="T4" fmla="*/ 0 w 285"/>
                <a:gd name="T5" fmla="*/ 142 h 285"/>
                <a:gd name="T6" fmla="*/ 133 w 285"/>
                <a:gd name="T7" fmla="*/ 0 h 285"/>
                <a:gd name="T8" fmla="*/ 133 w 285"/>
                <a:gd name="T9" fmla="*/ 71 h 285"/>
                <a:gd name="T10" fmla="*/ 71 w 285"/>
                <a:gd name="T11" fmla="*/ 142 h 285"/>
                <a:gd name="T12" fmla="*/ 99 w 285"/>
                <a:gd name="T13" fmla="*/ 198 h 285"/>
                <a:gd name="T14" fmla="*/ 99 w 285"/>
                <a:gd name="T15" fmla="*/ 198 h 285"/>
                <a:gd name="T16" fmla="*/ 199 w 285"/>
                <a:gd name="T17" fmla="*/ 99 h 285"/>
                <a:gd name="T18" fmla="*/ 199 w 285"/>
                <a:gd name="T19" fmla="*/ 99 h 285"/>
                <a:gd name="T20" fmla="*/ 261 w 285"/>
                <a:gd name="T21" fmla="*/ 63 h 285"/>
                <a:gd name="T22" fmla="*/ 151 w 285"/>
                <a:gd name="T23" fmla="*/ 0 h 285"/>
                <a:gd name="T24" fmla="*/ 151 w 285"/>
                <a:gd name="T25" fmla="*/ 71 h 285"/>
                <a:gd name="T26" fmla="*/ 199 w 285"/>
                <a:gd name="T27" fmla="*/ 99 h 285"/>
                <a:gd name="T28" fmla="*/ 270 w 285"/>
                <a:gd name="T29" fmla="*/ 78 h 285"/>
                <a:gd name="T30" fmla="*/ 270 w 285"/>
                <a:gd name="T31" fmla="*/ 78 h 285"/>
                <a:gd name="T32" fmla="*/ 208 w 285"/>
                <a:gd name="T33" fmla="*/ 114 h 285"/>
                <a:gd name="T34" fmla="*/ 214 w 285"/>
                <a:gd name="T35" fmla="*/ 142 h 285"/>
                <a:gd name="T36" fmla="*/ 142 w 285"/>
                <a:gd name="T37" fmla="*/ 213 h 285"/>
                <a:gd name="T38" fmla="*/ 115 w 285"/>
                <a:gd name="T39" fmla="*/ 208 h 285"/>
                <a:gd name="T40" fmla="*/ 79 w 285"/>
                <a:gd name="T41" fmla="*/ 269 h 285"/>
                <a:gd name="T42" fmla="*/ 142 w 285"/>
                <a:gd name="T43" fmla="*/ 285 h 285"/>
                <a:gd name="T44" fmla="*/ 285 w 285"/>
                <a:gd name="T45" fmla="*/ 142 h 285"/>
                <a:gd name="T46" fmla="*/ 270 w 285"/>
                <a:gd name="T47" fmla="*/ 7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99" y="198"/>
                  </a:moveTo>
                  <a:cubicBezTo>
                    <a:pt x="63" y="261"/>
                    <a:pt x="63" y="261"/>
                    <a:pt x="63" y="261"/>
                  </a:cubicBezTo>
                  <a:cubicBezTo>
                    <a:pt x="25" y="235"/>
                    <a:pt x="0" y="191"/>
                    <a:pt x="0" y="142"/>
                  </a:cubicBezTo>
                  <a:cubicBezTo>
                    <a:pt x="0" y="66"/>
                    <a:pt x="59" y="4"/>
                    <a:pt x="133" y="0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98" y="76"/>
                    <a:pt x="71" y="106"/>
                    <a:pt x="71" y="142"/>
                  </a:cubicBezTo>
                  <a:cubicBezTo>
                    <a:pt x="71" y="165"/>
                    <a:pt x="82" y="185"/>
                    <a:pt x="99" y="198"/>
                  </a:cubicBezTo>
                  <a:cubicBezTo>
                    <a:pt x="99" y="198"/>
                    <a:pt x="99" y="198"/>
                    <a:pt x="99" y="198"/>
                  </a:cubicBezTo>
                  <a:close/>
                  <a:moveTo>
                    <a:pt x="199" y="99"/>
                  </a:moveTo>
                  <a:cubicBezTo>
                    <a:pt x="199" y="99"/>
                    <a:pt x="199" y="99"/>
                    <a:pt x="199" y="99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37" y="27"/>
                    <a:pt x="197" y="2"/>
                    <a:pt x="151" y="0"/>
                  </a:cubicBezTo>
                  <a:cubicBezTo>
                    <a:pt x="151" y="71"/>
                    <a:pt x="151" y="71"/>
                    <a:pt x="151" y="71"/>
                  </a:cubicBezTo>
                  <a:cubicBezTo>
                    <a:pt x="171" y="74"/>
                    <a:pt x="188" y="84"/>
                    <a:pt x="199" y="99"/>
                  </a:cubicBezTo>
                  <a:close/>
                  <a:moveTo>
                    <a:pt x="270" y="78"/>
                  </a:moveTo>
                  <a:cubicBezTo>
                    <a:pt x="270" y="78"/>
                    <a:pt x="270" y="78"/>
                    <a:pt x="270" y="78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12" y="123"/>
                    <a:pt x="214" y="132"/>
                    <a:pt x="214" y="142"/>
                  </a:cubicBezTo>
                  <a:cubicBezTo>
                    <a:pt x="214" y="181"/>
                    <a:pt x="182" y="213"/>
                    <a:pt x="142" y="213"/>
                  </a:cubicBezTo>
                  <a:cubicBezTo>
                    <a:pt x="133" y="213"/>
                    <a:pt x="123" y="211"/>
                    <a:pt x="115" y="208"/>
                  </a:cubicBezTo>
                  <a:cubicBezTo>
                    <a:pt x="79" y="269"/>
                    <a:pt x="79" y="269"/>
                    <a:pt x="79" y="269"/>
                  </a:cubicBezTo>
                  <a:cubicBezTo>
                    <a:pt x="98" y="279"/>
                    <a:pt x="120" y="285"/>
                    <a:pt x="142" y="285"/>
                  </a:cubicBezTo>
                  <a:cubicBezTo>
                    <a:pt x="221" y="285"/>
                    <a:pt x="285" y="221"/>
                    <a:pt x="285" y="142"/>
                  </a:cubicBezTo>
                  <a:cubicBezTo>
                    <a:pt x="285" y="119"/>
                    <a:pt x="280" y="97"/>
                    <a:pt x="270" y="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446" tIns="34223" rIns="68446" bIns="34223" numCol="1" anchor="t" anchorCtr="0" compatLnSpc="1"/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050" dirty="0">
                <a:solidFill>
                  <a:schemeClr val="bg1"/>
                </a:solidFill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  <p:sp>
          <p:nvSpPr>
            <p:cNvPr id="61" name="Freeform 13"/>
            <p:cNvSpPr>
              <a:spLocks noEditPoints="1"/>
            </p:cNvSpPr>
            <p:nvPr/>
          </p:nvSpPr>
          <p:spPr bwMode="auto">
            <a:xfrm>
              <a:off x="2847262" y="3454922"/>
              <a:ext cx="468742" cy="466633"/>
            </a:xfrm>
            <a:custGeom>
              <a:avLst/>
              <a:gdLst>
                <a:gd name="T0" fmla="*/ 99 w 285"/>
                <a:gd name="T1" fmla="*/ 198 h 285"/>
                <a:gd name="T2" fmla="*/ 63 w 285"/>
                <a:gd name="T3" fmla="*/ 261 h 285"/>
                <a:gd name="T4" fmla="*/ 0 w 285"/>
                <a:gd name="T5" fmla="*/ 142 h 285"/>
                <a:gd name="T6" fmla="*/ 133 w 285"/>
                <a:gd name="T7" fmla="*/ 0 h 285"/>
                <a:gd name="T8" fmla="*/ 133 w 285"/>
                <a:gd name="T9" fmla="*/ 71 h 285"/>
                <a:gd name="T10" fmla="*/ 71 w 285"/>
                <a:gd name="T11" fmla="*/ 142 h 285"/>
                <a:gd name="T12" fmla="*/ 99 w 285"/>
                <a:gd name="T13" fmla="*/ 198 h 285"/>
                <a:gd name="T14" fmla="*/ 99 w 285"/>
                <a:gd name="T15" fmla="*/ 198 h 285"/>
                <a:gd name="T16" fmla="*/ 199 w 285"/>
                <a:gd name="T17" fmla="*/ 99 h 285"/>
                <a:gd name="T18" fmla="*/ 199 w 285"/>
                <a:gd name="T19" fmla="*/ 99 h 285"/>
                <a:gd name="T20" fmla="*/ 261 w 285"/>
                <a:gd name="T21" fmla="*/ 63 h 285"/>
                <a:gd name="T22" fmla="*/ 151 w 285"/>
                <a:gd name="T23" fmla="*/ 0 h 285"/>
                <a:gd name="T24" fmla="*/ 151 w 285"/>
                <a:gd name="T25" fmla="*/ 71 h 285"/>
                <a:gd name="T26" fmla="*/ 199 w 285"/>
                <a:gd name="T27" fmla="*/ 99 h 285"/>
                <a:gd name="T28" fmla="*/ 270 w 285"/>
                <a:gd name="T29" fmla="*/ 78 h 285"/>
                <a:gd name="T30" fmla="*/ 270 w 285"/>
                <a:gd name="T31" fmla="*/ 78 h 285"/>
                <a:gd name="T32" fmla="*/ 208 w 285"/>
                <a:gd name="T33" fmla="*/ 114 h 285"/>
                <a:gd name="T34" fmla="*/ 214 w 285"/>
                <a:gd name="T35" fmla="*/ 142 h 285"/>
                <a:gd name="T36" fmla="*/ 142 w 285"/>
                <a:gd name="T37" fmla="*/ 213 h 285"/>
                <a:gd name="T38" fmla="*/ 115 w 285"/>
                <a:gd name="T39" fmla="*/ 208 h 285"/>
                <a:gd name="T40" fmla="*/ 79 w 285"/>
                <a:gd name="T41" fmla="*/ 269 h 285"/>
                <a:gd name="T42" fmla="*/ 142 w 285"/>
                <a:gd name="T43" fmla="*/ 285 h 285"/>
                <a:gd name="T44" fmla="*/ 285 w 285"/>
                <a:gd name="T45" fmla="*/ 142 h 285"/>
                <a:gd name="T46" fmla="*/ 270 w 285"/>
                <a:gd name="T47" fmla="*/ 7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99" y="198"/>
                  </a:moveTo>
                  <a:cubicBezTo>
                    <a:pt x="63" y="261"/>
                    <a:pt x="63" y="261"/>
                    <a:pt x="63" y="261"/>
                  </a:cubicBezTo>
                  <a:cubicBezTo>
                    <a:pt x="25" y="235"/>
                    <a:pt x="0" y="191"/>
                    <a:pt x="0" y="142"/>
                  </a:cubicBezTo>
                  <a:cubicBezTo>
                    <a:pt x="0" y="66"/>
                    <a:pt x="59" y="4"/>
                    <a:pt x="133" y="0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98" y="76"/>
                    <a:pt x="71" y="106"/>
                    <a:pt x="71" y="142"/>
                  </a:cubicBezTo>
                  <a:cubicBezTo>
                    <a:pt x="71" y="165"/>
                    <a:pt x="82" y="185"/>
                    <a:pt x="99" y="198"/>
                  </a:cubicBezTo>
                  <a:cubicBezTo>
                    <a:pt x="99" y="198"/>
                    <a:pt x="99" y="198"/>
                    <a:pt x="99" y="198"/>
                  </a:cubicBezTo>
                  <a:close/>
                  <a:moveTo>
                    <a:pt x="199" y="99"/>
                  </a:moveTo>
                  <a:cubicBezTo>
                    <a:pt x="199" y="99"/>
                    <a:pt x="199" y="99"/>
                    <a:pt x="199" y="99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37" y="27"/>
                    <a:pt x="197" y="2"/>
                    <a:pt x="151" y="0"/>
                  </a:cubicBezTo>
                  <a:cubicBezTo>
                    <a:pt x="151" y="71"/>
                    <a:pt x="151" y="71"/>
                    <a:pt x="151" y="71"/>
                  </a:cubicBezTo>
                  <a:cubicBezTo>
                    <a:pt x="171" y="74"/>
                    <a:pt x="188" y="84"/>
                    <a:pt x="199" y="99"/>
                  </a:cubicBezTo>
                  <a:close/>
                  <a:moveTo>
                    <a:pt x="270" y="78"/>
                  </a:moveTo>
                  <a:cubicBezTo>
                    <a:pt x="270" y="78"/>
                    <a:pt x="270" y="78"/>
                    <a:pt x="270" y="78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12" y="123"/>
                    <a:pt x="214" y="132"/>
                    <a:pt x="214" y="142"/>
                  </a:cubicBezTo>
                  <a:cubicBezTo>
                    <a:pt x="214" y="181"/>
                    <a:pt x="182" y="213"/>
                    <a:pt x="142" y="213"/>
                  </a:cubicBezTo>
                  <a:cubicBezTo>
                    <a:pt x="133" y="213"/>
                    <a:pt x="123" y="211"/>
                    <a:pt x="115" y="208"/>
                  </a:cubicBezTo>
                  <a:cubicBezTo>
                    <a:pt x="79" y="269"/>
                    <a:pt x="79" y="269"/>
                    <a:pt x="79" y="269"/>
                  </a:cubicBezTo>
                  <a:cubicBezTo>
                    <a:pt x="98" y="279"/>
                    <a:pt x="120" y="285"/>
                    <a:pt x="142" y="285"/>
                  </a:cubicBezTo>
                  <a:cubicBezTo>
                    <a:pt x="221" y="285"/>
                    <a:pt x="285" y="221"/>
                    <a:pt x="285" y="142"/>
                  </a:cubicBezTo>
                  <a:cubicBezTo>
                    <a:pt x="285" y="119"/>
                    <a:pt x="280" y="97"/>
                    <a:pt x="270" y="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446" tIns="34223" rIns="68446" bIns="34223" numCol="1" anchor="t" anchorCtr="0" compatLnSpc="1"/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050" dirty="0">
                <a:solidFill>
                  <a:schemeClr val="bg1"/>
                </a:solidFill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  <p:sp>
          <p:nvSpPr>
            <p:cNvPr id="62" name="Freeform 13"/>
            <p:cNvSpPr>
              <a:spLocks noEditPoints="1"/>
            </p:cNvSpPr>
            <p:nvPr/>
          </p:nvSpPr>
          <p:spPr bwMode="auto">
            <a:xfrm>
              <a:off x="4144560" y="2795148"/>
              <a:ext cx="468742" cy="466633"/>
            </a:xfrm>
            <a:custGeom>
              <a:avLst/>
              <a:gdLst>
                <a:gd name="T0" fmla="*/ 99 w 285"/>
                <a:gd name="T1" fmla="*/ 198 h 285"/>
                <a:gd name="T2" fmla="*/ 63 w 285"/>
                <a:gd name="T3" fmla="*/ 261 h 285"/>
                <a:gd name="T4" fmla="*/ 0 w 285"/>
                <a:gd name="T5" fmla="*/ 142 h 285"/>
                <a:gd name="T6" fmla="*/ 133 w 285"/>
                <a:gd name="T7" fmla="*/ 0 h 285"/>
                <a:gd name="T8" fmla="*/ 133 w 285"/>
                <a:gd name="T9" fmla="*/ 71 h 285"/>
                <a:gd name="T10" fmla="*/ 71 w 285"/>
                <a:gd name="T11" fmla="*/ 142 h 285"/>
                <a:gd name="T12" fmla="*/ 99 w 285"/>
                <a:gd name="T13" fmla="*/ 198 h 285"/>
                <a:gd name="T14" fmla="*/ 99 w 285"/>
                <a:gd name="T15" fmla="*/ 198 h 285"/>
                <a:gd name="T16" fmla="*/ 199 w 285"/>
                <a:gd name="T17" fmla="*/ 99 h 285"/>
                <a:gd name="T18" fmla="*/ 199 w 285"/>
                <a:gd name="T19" fmla="*/ 99 h 285"/>
                <a:gd name="T20" fmla="*/ 261 w 285"/>
                <a:gd name="T21" fmla="*/ 63 h 285"/>
                <a:gd name="T22" fmla="*/ 151 w 285"/>
                <a:gd name="T23" fmla="*/ 0 h 285"/>
                <a:gd name="T24" fmla="*/ 151 w 285"/>
                <a:gd name="T25" fmla="*/ 71 h 285"/>
                <a:gd name="T26" fmla="*/ 199 w 285"/>
                <a:gd name="T27" fmla="*/ 99 h 285"/>
                <a:gd name="T28" fmla="*/ 270 w 285"/>
                <a:gd name="T29" fmla="*/ 78 h 285"/>
                <a:gd name="T30" fmla="*/ 270 w 285"/>
                <a:gd name="T31" fmla="*/ 78 h 285"/>
                <a:gd name="T32" fmla="*/ 208 w 285"/>
                <a:gd name="T33" fmla="*/ 114 h 285"/>
                <a:gd name="T34" fmla="*/ 214 w 285"/>
                <a:gd name="T35" fmla="*/ 142 h 285"/>
                <a:gd name="T36" fmla="*/ 142 w 285"/>
                <a:gd name="T37" fmla="*/ 213 h 285"/>
                <a:gd name="T38" fmla="*/ 115 w 285"/>
                <a:gd name="T39" fmla="*/ 208 h 285"/>
                <a:gd name="T40" fmla="*/ 79 w 285"/>
                <a:gd name="T41" fmla="*/ 269 h 285"/>
                <a:gd name="T42" fmla="*/ 142 w 285"/>
                <a:gd name="T43" fmla="*/ 285 h 285"/>
                <a:gd name="T44" fmla="*/ 285 w 285"/>
                <a:gd name="T45" fmla="*/ 142 h 285"/>
                <a:gd name="T46" fmla="*/ 270 w 285"/>
                <a:gd name="T47" fmla="*/ 7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99" y="198"/>
                  </a:moveTo>
                  <a:cubicBezTo>
                    <a:pt x="63" y="261"/>
                    <a:pt x="63" y="261"/>
                    <a:pt x="63" y="261"/>
                  </a:cubicBezTo>
                  <a:cubicBezTo>
                    <a:pt x="25" y="235"/>
                    <a:pt x="0" y="191"/>
                    <a:pt x="0" y="142"/>
                  </a:cubicBezTo>
                  <a:cubicBezTo>
                    <a:pt x="0" y="66"/>
                    <a:pt x="59" y="4"/>
                    <a:pt x="133" y="0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98" y="76"/>
                    <a:pt x="71" y="106"/>
                    <a:pt x="71" y="142"/>
                  </a:cubicBezTo>
                  <a:cubicBezTo>
                    <a:pt x="71" y="165"/>
                    <a:pt x="82" y="185"/>
                    <a:pt x="99" y="198"/>
                  </a:cubicBezTo>
                  <a:cubicBezTo>
                    <a:pt x="99" y="198"/>
                    <a:pt x="99" y="198"/>
                    <a:pt x="99" y="198"/>
                  </a:cubicBezTo>
                  <a:close/>
                  <a:moveTo>
                    <a:pt x="199" y="99"/>
                  </a:moveTo>
                  <a:cubicBezTo>
                    <a:pt x="199" y="99"/>
                    <a:pt x="199" y="99"/>
                    <a:pt x="199" y="99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37" y="27"/>
                    <a:pt x="197" y="2"/>
                    <a:pt x="151" y="0"/>
                  </a:cubicBezTo>
                  <a:cubicBezTo>
                    <a:pt x="151" y="71"/>
                    <a:pt x="151" y="71"/>
                    <a:pt x="151" y="71"/>
                  </a:cubicBezTo>
                  <a:cubicBezTo>
                    <a:pt x="171" y="74"/>
                    <a:pt x="188" y="84"/>
                    <a:pt x="199" y="99"/>
                  </a:cubicBezTo>
                  <a:close/>
                  <a:moveTo>
                    <a:pt x="270" y="78"/>
                  </a:moveTo>
                  <a:cubicBezTo>
                    <a:pt x="270" y="78"/>
                    <a:pt x="270" y="78"/>
                    <a:pt x="270" y="78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12" y="123"/>
                    <a:pt x="214" y="132"/>
                    <a:pt x="214" y="142"/>
                  </a:cubicBezTo>
                  <a:cubicBezTo>
                    <a:pt x="214" y="181"/>
                    <a:pt x="182" y="213"/>
                    <a:pt x="142" y="213"/>
                  </a:cubicBezTo>
                  <a:cubicBezTo>
                    <a:pt x="133" y="213"/>
                    <a:pt x="123" y="211"/>
                    <a:pt x="115" y="208"/>
                  </a:cubicBezTo>
                  <a:cubicBezTo>
                    <a:pt x="79" y="269"/>
                    <a:pt x="79" y="269"/>
                    <a:pt x="79" y="269"/>
                  </a:cubicBezTo>
                  <a:cubicBezTo>
                    <a:pt x="98" y="279"/>
                    <a:pt x="120" y="285"/>
                    <a:pt x="142" y="285"/>
                  </a:cubicBezTo>
                  <a:cubicBezTo>
                    <a:pt x="221" y="285"/>
                    <a:pt x="285" y="221"/>
                    <a:pt x="285" y="142"/>
                  </a:cubicBezTo>
                  <a:cubicBezTo>
                    <a:pt x="285" y="119"/>
                    <a:pt x="280" y="97"/>
                    <a:pt x="270" y="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446" tIns="34223" rIns="68446" bIns="34223" numCol="1" anchor="t" anchorCtr="0" compatLnSpc="1"/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050" dirty="0">
                <a:solidFill>
                  <a:schemeClr val="bg1"/>
                </a:solidFill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tags/tag1.xml><?xml version="1.0" encoding="utf-8"?>
<p:tagLst xmlns:p="http://schemas.openxmlformats.org/presentationml/2006/main">
  <p:tag name="ISPRING_PRESENTATION_TITLE" val="年终总结111"/>
</p:tagLst>
</file>

<file path=ppt/theme/theme1.xml><?xml version="1.0" encoding="utf-8"?>
<a:theme xmlns:a="http://schemas.openxmlformats.org/drawingml/2006/main" name="微信公众号：PPT模板不求人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自定义 1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62626"/>
      </a:accent1>
      <a:accent2>
        <a:srgbClr val="262626"/>
      </a:accent2>
      <a:accent3>
        <a:srgbClr val="262626"/>
      </a:accent3>
      <a:accent4>
        <a:srgbClr val="262626"/>
      </a:accent4>
      <a:accent5>
        <a:srgbClr val="262626"/>
      </a:accent5>
      <a:accent6>
        <a:srgbClr val="262626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38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63626"/>
    </a:accent1>
    <a:accent2>
      <a:srgbClr val="BFA435"/>
    </a:accent2>
    <a:accent3>
      <a:srgbClr val="463626"/>
    </a:accent3>
    <a:accent4>
      <a:srgbClr val="BFA435"/>
    </a:accent4>
    <a:accent5>
      <a:srgbClr val="463626"/>
    </a:accent5>
    <a:accent6>
      <a:srgbClr val="BFA435"/>
    </a:accent6>
    <a:hlink>
      <a:srgbClr val="0563C1"/>
    </a:hlink>
    <a:folHlink>
      <a:srgbClr val="954F72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自定义 138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63626"/>
    </a:accent1>
    <a:accent2>
      <a:srgbClr val="BFA435"/>
    </a:accent2>
    <a:accent3>
      <a:srgbClr val="463626"/>
    </a:accent3>
    <a:accent4>
      <a:srgbClr val="BFA435"/>
    </a:accent4>
    <a:accent5>
      <a:srgbClr val="463626"/>
    </a:accent5>
    <a:accent6>
      <a:srgbClr val="BFA435"/>
    </a:accent6>
    <a:hlink>
      <a:srgbClr val="0563C1"/>
    </a:hlink>
    <a:folHlink>
      <a:srgbClr val="954F72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自定义 138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63626"/>
    </a:accent1>
    <a:accent2>
      <a:srgbClr val="BFA435"/>
    </a:accent2>
    <a:accent3>
      <a:srgbClr val="463626"/>
    </a:accent3>
    <a:accent4>
      <a:srgbClr val="BFA435"/>
    </a:accent4>
    <a:accent5>
      <a:srgbClr val="463626"/>
    </a:accent5>
    <a:accent6>
      <a:srgbClr val="BFA435"/>
    </a:accent6>
    <a:hlink>
      <a:srgbClr val="0563C1"/>
    </a:hlink>
    <a:folHlink>
      <a:srgbClr val="954F72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自定义 138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63626"/>
    </a:accent1>
    <a:accent2>
      <a:srgbClr val="BFA435"/>
    </a:accent2>
    <a:accent3>
      <a:srgbClr val="463626"/>
    </a:accent3>
    <a:accent4>
      <a:srgbClr val="BFA435"/>
    </a:accent4>
    <a:accent5>
      <a:srgbClr val="463626"/>
    </a:accent5>
    <a:accent6>
      <a:srgbClr val="BFA435"/>
    </a:accent6>
    <a:hlink>
      <a:srgbClr val="0563C1"/>
    </a:hlink>
    <a:folHlink>
      <a:srgbClr val="954F72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3196</Words>
  <Application>WPS 演示</Application>
  <PresentationFormat>自定义</PresentationFormat>
  <Paragraphs>298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33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54" baseType="lpstr">
      <vt:lpstr>Arial</vt:lpstr>
      <vt:lpstr>宋体</vt:lpstr>
      <vt:lpstr>Wingdings</vt:lpstr>
      <vt:lpstr>Lato Regular</vt:lpstr>
      <vt:lpstr>Segoe Print</vt:lpstr>
      <vt:lpstr>字魂70号-灵悦黑体</vt:lpstr>
      <vt:lpstr>黑体</vt:lpstr>
      <vt:lpstr>Lato Light</vt:lpstr>
      <vt:lpstr>Calibri</vt:lpstr>
      <vt:lpstr>FontAwesome</vt:lpstr>
      <vt:lpstr>Gill Sans</vt:lpstr>
      <vt:lpstr>Abadi</vt:lpstr>
      <vt:lpstr>Arial</vt:lpstr>
      <vt:lpstr>思源黑体 CN Regular</vt:lpstr>
      <vt:lpstr>三极粗极黑简体</vt:lpstr>
      <vt:lpstr>Source Han Serif SC</vt:lpstr>
      <vt:lpstr>思源黑体 Light</vt:lpstr>
      <vt:lpstr>Century Gothic</vt:lpstr>
      <vt:lpstr>Segoe UI Light</vt:lpstr>
      <vt:lpstr>等线</vt:lpstr>
      <vt:lpstr>字魂37号-波纹乖乖体</vt:lpstr>
      <vt:lpstr>三极极黑简体</vt:lpstr>
      <vt:lpstr>思源黑体旧字形 ExtraLight</vt:lpstr>
      <vt:lpstr>Calibri</vt:lpstr>
      <vt:lpstr>华文黑体</vt:lpstr>
      <vt:lpstr>微软雅黑</vt:lpstr>
      <vt:lpstr>Arial Unicode MS</vt:lpstr>
      <vt:lpstr>等线 Light</vt:lpstr>
      <vt:lpstr>思源黑体 Light</vt:lpstr>
      <vt:lpstr>字魂59号-创粗黑</vt:lpstr>
      <vt:lpstr>思源黑体 CN Regular</vt:lpstr>
      <vt:lpstr>Calibri Light</vt:lpstr>
      <vt:lpstr>Gill Sans MT</vt:lpstr>
      <vt:lpstr>微信公众号：PPT模板不求人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布丁</cp:lastModifiedBy>
  <cp:revision>97</cp:revision>
  <dcterms:created xsi:type="dcterms:W3CDTF">2019-11-06T07:08:00Z</dcterms:created>
  <dcterms:modified xsi:type="dcterms:W3CDTF">2021-05-21T12:08:44Z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4E8124CE51814BC78750BA050DB8CF3D</vt:lpwstr>
  </property>
  <property fmtid="{D5CDD505-2E9C-101B-9397-08002B2CF9AE}" pid="3" name="KSOProductBuildVer">
    <vt:lpwstr>2052-11.1.0.10495</vt:lpwstr>
  </property>
</Properties>
</file>

<file path=docProps/thumbnail.jpeg>
</file>